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565" r:id="rId5"/>
    <p:sldId id="370" r:id="rId6"/>
    <p:sldId id="563" r:id="rId7"/>
    <p:sldId id="566" r:id="rId8"/>
    <p:sldId id="573" r:id="rId9"/>
    <p:sldId id="567" r:id="rId10"/>
    <p:sldId id="568" r:id="rId11"/>
    <p:sldId id="358" r:id="rId12"/>
    <p:sldId id="574" r:id="rId13"/>
    <p:sldId id="569" r:id="rId14"/>
    <p:sldId id="570" r:id="rId15"/>
    <p:sldId id="571" r:id="rId16"/>
    <p:sldId id="572" r:id="rId17"/>
    <p:sldId id="575" r:id="rId18"/>
    <p:sldId id="576" r:id="rId19"/>
    <p:sldId id="577" r:id="rId20"/>
    <p:sldId id="599" r:id="rId21"/>
    <p:sldId id="491" r:id="rId22"/>
    <p:sldId id="299" r:id="rId23"/>
    <p:sldId id="392" r:id="rId24"/>
    <p:sldId id="485" r:id="rId25"/>
    <p:sldId id="586" r:id="rId26"/>
    <p:sldId id="514" r:id="rId27"/>
    <p:sldId id="59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C16"/>
    <a:srgbClr val="043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7681" autoAdjust="0"/>
  </p:normalViewPr>
  <p:slideViewPr>
    <p:cSldViewPr>
      <p:cViewPr>
        <p:scale>
          <a:sx n="82" d="100"/>
          <a:sy n="82" d="100"/>
        </p:scale>
        <p:origin x="-840" y="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5AE4-BBDE-4F3B-9952-A1D14B33711B}" type="doc">
      <dgm:prSet loTypeId="urn:microsoft.com/office/officeart/2005/8/layout/vList4#1" loCatId="list" qsTypeId="urn:microsoft.com/office/officeart/2005/8/quickstyle/3d1" qsCatId="3D" csTypeId="urn:microsoft.com/office/officeart/2005/8/colors/accent1_4" csCatId="accent1" phldr="1"/>
      <dgm:spPr/>
      <dgm:t>
        <a:bodyPr/>
        <a:lstStyle/>
        <a:p>
          <a:endParaRPr lang="en-GB"/>
        </a:p>
      </dgm:t>
    </dgm:pt>
    <dgm:pt modelId="{74AADA9E-F488-4AD7-A0FC-0FA1A57356E4}">
      <dgm:prSet phldrT="[Text]"/>
      <dgm:spPr/>
      <dgm:t>
        <a:bodyPr/>
        <a:lstStyle/>
        <a:p>
          <a:pPr algn="ctr"/>
          <a:r>
            <a:rPr lang="en-GB" dirty="0" smtClean="0"/>
            <a:t>Hudhur related a few incidents portraying the sense of honour for faith as demonstrated by the companions of the Promised Messiah (on whom be peace). </a:t>
          </a:r>
          <a:endParaRPr lang="en-GB" dirty="0"/>
        </a:p>
      </dgm:t>
    </dgm:pt>
    <dgm:pt modelId="{AF5B0EBA-7A6E-4F8A-B404-CD33A2C1AFD7}" type="parTrans" cxnId="{E4A2943C-479B-482F-802E-C6DE792253E7}">
      <dgm:prSet/>
      <dgm:spPr/>
      <dgm:t>
        <a:bodyPr/>
        <a:lstStyle/>
        <a:p>
          <a:pPr algn="ctr"/>
          <a:endParaRPr lang="en-GB"/>
        </a:p>
      </dgm:t>
    </dgm:pt>
    <dgm:pt modelId="{55148FEE-CB54-485B-853A-08BC75D9D755}" type="sibTrans" cxnId="{E4A2943C-479B-482F-802E-C6DE792253E7}">
      <dgm:prSet/>
      <dgm:spPr/>
      <dgm:t>
        <a:bodyPr/>
        <a:lstStyle/>
        <a:p>
          <a:pPr algn="ctr"/>
          <a:endParaRPr lang="en-GB"/>
        </a:p>
      </dgm:t>
    </dgm:pt>
    <dgm:pt modelId="{00919851-6B67-4A97-9ED2-F4D05F505955}">
      <dgm:prSet custT="1"/>
      <dgm:spPr/>
      <dgm:t>
        <a:bodyPr/>
        <a:lstStyle/>
        <a:p>
          <a:pPr algn="ctr"/>
          <a:r>
            <a:rPr lang="en-GB" sz="1800" b="0" u="none" dirty="0" smtClean="0"/>
            <a:t>Hudhur Aqdas gave a discourse on the patience and resoluteness of the companions of the Promised Messiah (on whom be peace) in his Friday sermon today.</a:t>
          </a:r>
          <a:endParaRPr lang="en-GB" sz="1800" b="0" u="none" dirty="0"/>
        </a:p>
      </dgm:t>
    </dgm:pt>
    <dgm:pt modelId="{2BF3932D-EB23-4A93-9999-EB61AE96628C}" type="parTrans" cxnId="{B870DA17-DC65-4B5E-9689-C49E829CD717}">
      <dgm:prSet/>
      <dgm:spPr/>
      <dgm:t>
        <a:bodyPr/>
        <a:lstStyle/>
        <a:p>
          <a:pPr algn="ctr"/>
          <a:endParaRPr lang="en-GB"/>
        </a:p>
      </dgm:t>
    </dgm:pt>
    <dgm:pt modelId="{355FF7CF-6660-481F-BAAD-41621CAAB4CF}" type="sibTrans" cxnId="{B870DA17-DC65-4B5E-9689-C49E829CD717}">
      <dgm:prSet/>
      <dgm:spPr/>
      <dgm:t>
        <a:bodyPr/>
        <a:lstStyle/>
        <a:p>
          <a:pPr algn="ctr"/>
          <a:endParaRPr lang="en-GB"/>
        </a:p>
      </dgm:t>
    </dgm:pt>
    <dgm:pt modelId="{371EA2A0-6715-4A48-B14F-2D7A20F5E97D}">
      <dgm:prSet/>
      <dgm:spPr/>
      <dgm:t>
        <a:bodyPr/>
        <a:lstStyle/>
        <a:p>
          <a:pPr algn="ctr"/>
          <a:r>
            <a:rPr lang="en-GB" dirty="0" smtClean="0"/>
            <a:t>Next Hudhur </a:t>
          </a:r>
          <a:r>
            <a:rPr lang="en-GB" dirty="0" err="1" smtClean="0"/>
            <a:t>Aqdas</a:t>
          </a:r>
          <a:r>
            <a:rPr lang="en-GB" dirty="0" smtClean="0"/>
            <a:t> related some incidents from the lives of companions of the Promised Messiah (on whom be peace) highlighting their patience and resolve.</a:t>
          </a:r>
          <a:endParaRPr lang="en-GB" dirty="0"/>
        </a:p>
      </dgm:t>
    </dgm:pt>
    <dgm:pt modelId="{3A2C380B-9710-4B0B-90F2-68CF04F232E9}" type="parTrans" cxnId="{E04B3F37-D4CB-4CD4-8E98-43E7CCA776F0}">
      <dgm:prSet/>
      <dgm:spPr/>
      <dgm:t>
        <a:bodyPr/>
        <a:lstStyle/>
        <a:p>
          <a:pPr algn="ctr"/>
          <a:endParaRPr lang="en-GB"/>
        </a:p>
      </dgm:t>
    </dgm:pt>
    <dgm:pt modelId="{145830F3-5799-4FF7-8F29-CD5D63D63C37}" type="sibTrans" cxnId="{E04B3F37-D4CB-4CD4-8E98-43E7CCA776F0}">
      <dgm:prSet/>
      <dgm:spPr/>
      <dgm:t>
        <a:bodyPr/>
        <a:lstStyle/>
        <a:p>
          <a:pPr algn="ctr"/>
          <a:endParaRPr lang="en-GB"/>
        </a:p>
      </dgm:t>
    </dgm:pt>
    <dgm:pt modelId="{F5541D7B-7F37-4BC6-B2F4-A149A5E77A7D}">
      <dgm:prSet/>
      <dgm:spPr/>
      <dgm:t>
        <a:bodyPr/>
        <a:lstStyle/>
        <a:p>
          <a:pPr algn="ctr"/>
          <a:r>
            <a:rPr lang="en-GB" dirty="0" smtClean="0"/>
            <a:t>Hudhur </a:t>
          </a:r>
          <a:r>
            <a:rPr lang="en-GB" dirty="0" err="1" smtClean="0"/>
            <a:t>Aqdas</a:t>
          </a:r>
          <a:r>
            <a:rPr lang="en-GB" dirty="0" smtClean="0"/>
            <a:t> prayed that may God elevate the status of these elders and may He infuse the spirit of patience and resoluteness in their descendants who may remain firmly connected to </a:t>
          </a:r>
          <a:r>
            <a:rPr lang="en-GB" dirty="0" err="1" smtClean="0"/>
            <a:t>Ahmadiyyat</a:t>
          </a:r>
          <a:r>
            <a:rPr lang="en-GB" dirty="0" smtClean="0"/>
            <a:t> and </a:t>
          </a:r>
          <a:r>
            <a:rPr lang="en-GB" dirty="0" err="1" smtClean="0"/>
            <a:t>Khilafat</a:t>
          </a:r>
          <a:r>
            <a:rPr lang="en-GB" dirty="0" smtClean="0"/>
            <a:t>.</a:t>
          </a:r>
          <a:endParaRPr lang="en-GB" i="1" dirty="0"/>
        </a:p>
      </dgm:t>
    </dgm:pt>
    <dgm:pt modelId="{4D0F540E-AE7B-4BC4-A3A8-5E3C55751DCB}" type="parTrans" cxnId="{E0A3850C-486C-4A55-8362-92CA253693C9}">
      <dgm:prSet/>
      <dgm:spPr/>
      <dgm:t>
        <a:bodyPr/>
        <a:lstStyle/>
        <a:p>
          <a:pPr algn="ctr"/>
          <a:endParaRPr lang="en-GB"/>
        </a:p>
      </dgm:t>
    </dgm:pt>
    <dgm:pt modelId="{C7A8B460-07ED-47CE-BB24-D64D88DAC5BD}" type="sibTrans" cxnId="{E0A3850C-486C-4A55-8362-92CA253693C9}">
      <dgm:prSet/>
      <dgm:spPr/>
      <dgm:t>
        <a:bodyPr/>
        <a:lstStyle/>
        <a:p>
          <a:pPr algn="ctr"/>
          <a:endParaRPr lang="en-GB"/>
        </a:p>
      </dgm:t>
    </dgm:pt>
    <dgm:pt modelId="{A4E2225C-80A6-450D-9267-6B9E993D2581}" type="pres">
      <dgm:prSet presAssocID="{E2615AE4-BBDE-4F3B-9952-A1D14B33711B}" presName="linear" presStyleCnt="0">
        <dgm:presLayoutVars>
          <dgm:dir/>
          <dgm:resizeHandles val="exact"/>
        </dgm:presLayoutVars>
      </dgm:prSet>
      <dgm:spPr/>
      <dgm:t>
        <a:bodyPr/>
        <a:lstStyle/>
        <a:p>
          <a:endParaRPr lang="en-GB"/>
        </a:p>
      </dgm:t>
    </dgm:pt>
    <dgm:pt modelId="{5D9720D2-5AE1-4C2A-90FA-4BBCE2C75B63}" type="pres">
      <dgm:prSet presAssocID="{00919851-6B67-4A97-9ED2-F4D05F505955}" presName="comp" presStyleCnt="0"/>
      <dgm:spPr/>
      <dgm:t>
        <a:bodyPr/>
        <a:lstStyle/>
        <a:p>
          <a:endParaRPr lang="en-GB"/>
        </a:p>
      </dgm:t>
    </dgm:pt>
    <dgm:pt modelId="{C3F51F56-F2A9-4F47-97E1-90FC209DE1A1}" type="pres">
      <dgm:prSet presAssocID="{00919851-6B67-4A97-9ED2-F4D05F505955}" presName="box" presStyleLbl="node1" presStyleIdx="0" presStyleCnt="4"/>
      <dgm:spPr/>
      <dgm:t>
        <a:bodyPr/>
        <a:lstStyle/>
        <a:p>
          <a:endParaRPr lang="en-GB"/>
        </a:p>
      </dgm:t>
    </dgm:pt>
    <dgm:pt modelId="{13754A47-8F55-4C86-A11E-1C880B5A0F99}" type="pres">
      <dgm:prSet presAssocID="{00919851-6B67-4A97-9ED2-F4D05F505955}" presName="img" presStyleLbl="fgImgPlace1" presStyleIdx="0" presStyleCnt="4"/>
      <dgm:spPr/>
      <dgm:t>
        <a:bodyPr/>
        <a:lstStyle/>
        <a:p>
          <a:endParaRPr lang="en-GB"/>
        </a:p>
      </dgm:t>
    </dgm:pt>
    <dgm:pt modelId="{EF2E8CDD-057A-4505-BAAC-4A268E325B1E}" type="pres">
      <dgm:prSet presAssocID="{00919851-6B67-4A97-9ED2-F4D05F505955}" presName="text" presStyleLbl="node1" presStyleIdx="0" presStyleCnt="4">
        <dgm:presLayoutVars>
          <dgm:bulletEnabled val="1"/>
        </dgm:presLayoutVars>
      </dgm:prSet>
      <dgm:spPr/>
      <dgm:t>
        <a:bodyPr/>
        <a:lstStyle/>
        <a:p>
          <a:endParaRPr lang="en-GB"/>
        </a:p>
      </dgm:t>
    </dgm:pt>
    <dgm:pt modelId="{3B7FF8E2-4DFD-4F63-B711-BCC3C6269017}" type="pres">
      <dgm:prSet presAssocID="{355FF7CF-6660-481F-BAAD-41621CAAB4CF}" presName="spacer" presStyleCnt="0"/>
      <dgm:spPr/>
      <dgm:t>
        <a:bodyPr/>
        <a:lstStyle/>
        <a:p>
          <a:endParaRPr lang="en-GB"/>
        </a:p>
      </dgm:t>
    </dgm:pt>
    <dgm:pt modelId="{4BD7DC7C-8F2C-4787-93DF-7C57358B592F}" type="pres">
      <dgm:prSet presAssocID="{371EA2A0-6715-4A48-B14F-2D7A20F5E97D}" presName="comp" presStyleCnt="0"/>
      <dgm:spPr/>
      <dgm:t>
        <a:bodyPr/>
        <a:lstStyle/>
        <a:p>
          <a:endParaRPr lang="en-GB"/>
        </a:p>
      </dgm:t>
    </dgm:pt>
    <dgm:pt modelId="{28E318B7-F027-456C-8E6F-E85AF9866FAD}" type="pres">
      <dgm:prSet presAssocID="{371EA2A0-6715-4A48-B14F-2D7A20F5E97D}" presName="box" presStyleLbl="node1" presStyleIdx="1" presStyleCnt="4" custLinFactNeighborY="-4324"/>
      <dgm:spPr/>
      <dgm:t>
        <a:bodyPr/>
        <a:lstStyle/>
        <a:p>
          <a:endParaRPr lang="en-GB"/>
        </a:p>
      </dgm:t>
    </dgm:pt>
    <dgm:pt modelId="{8C704CCD-6CD5-4351-8687-271C8D3CDC12}" type="pres">
      <dgm:prSet presAssocID="{371EA2A0-6715-4A48-B14F-2D7A20F5E97D}" presName="img" presStyleLbl="fgImgPlace1" presStyleIdx="1" presStyleCnt="4"/>
      <dgm:spPr/>
      <dgm:t>
        <a:bodyPr/>
        <a:lstStyle/>
        <a:p>
          <a:endParaRPr lang="en-GB"/>
        </a:p>
      </dgm:t>
    </dgm:pt>
    <dgm:pt modelId="{0240DDB6-BDE6-4D57-8C1A-0699BE032DD4}" type="pres">
      <dgm:prSet presAssocID="{371EA2A0-6715-4A48-B14F-2D7A20F5E97D}" presName="text" presStyleLbl="node1" presStyleIdx="1" presStyleCnt="4">
        <dgm:presLayoutVars>
          <dgm:bulletEnabled val="1"/>
        </dgm:presLayoutVars>
      </dgm:prSet>
      <dgm:spPr/>
      <dgm:t>
        <a:bodyPr/>
        <a:lstStyle/>
        <a:p>
          <a:endParaRPr lang="en-GB"/>
        </a:p>
      </dgm:t>
    </dgm:pt>
    <dgm:pt modelId="{A639684E-9B32-4031-890D-FCE0EA849FA3}" type="pres">
      <dgm:prSet presAssocID="{145830F3-5799-4FF7-8F29-CD5D63D63C37}" presName="spacer" presStyleCnt="0"/>
      <dgm:spPr/>
      <dgm:t>
        <a:bodyPr/>
        <a:lstStyle/>
        <a:p>
          <a:endParaRPr lang="en-GB"/>
        </a:p>
      </dgm:t>
    </dgm:pt>
    <dgm:pt modelId="{723691E1-0AB1-424D-BF79-F0E5E208994D}" type="pres">
      <dgm:prSet presAssocID="{74AADA9E-F488-4AD7-A0FC-0FA1A57356E4}" presName="comp" presStyleCnt="0"/>
      <dgm:spPr/>
      <dgm:t>
        <a:bodyPr/>
        <a:lstStyle/>
        <a:p>
          <a:endParaRPr lang="en-GB"/>
        </a:p>
      </dgm:t>
    </dgm:pt>
    <dgm:pt modelId="{148B2E20-A254-4A00-B8CA-FDBC1D947EE5}" type="pres">
      <dgm:prSet presAssocID="{74AADA9E-F488-4AD7-A0FC-0FA1A57356E4}" presName="box" presStyleLbl="node1" presStyleIdx="2" presStyleCnt="4"/>
      <dgm:spPr/>
      <dgm:t>
        <a:bodyPr/>
        <a:lstStyle/>
        <a:p>
          <a:endParaRPr lang="en-GB"/>
        </a:p>
      </dgm:t>
    </dgm:pt>
    <dgm:pt modelId="{B85B044E-A4A0-4F86-80D8-E74D9E599169}" type="pres">
      <dgm:prSet presAssocID="{74AADA9E-F488-4AD7-A0FC-0FA1A57356E4}" presName="img" presStyleLbl="fgImgPlace1" presStyleIdx="2" presStyleCnt="4"/>
      <dgm:spPr/>
      <dgm:t>
        <a:bodyPr/>
        <a:lstStyle/>
        <a:p>
          <a:endParaRPr lang="en-GB"/>
        </a:p>
      </dgm:t>
    </dgm:pt>
    <dgm:pt modelId="{52EB3B9E-438A-4B4E-B0C7-27F0CBE70FDB}" type="pres">
      <dgm:prSet presAssocID="{74AADA9E-F488-4AD7-A0FC-0FA1A57356E4}" presName="text" presStyleLbl="node1" presStyleIdx="2" presStyleCnt="4">
        <dgm:presLayoutVars>
          <dgm:bulletEnabled val="1"/>
        </dgm:presLayoutVars>
      </dgm:prSet>
      <dgm:spPr/>
      <dgm:t>
        <a:bodyPr/>
        <a:lstStyle/>
        <a:p>
          <a:endParaRPr lang="en-GB"/>
        </a:p>
      </dgm:t>
    </dgm:pt>
    <dgm:pt modelId="{7513E0D2-A59A-4C42-893D-13FA91F37F9C}" type="pres">
      <dgm:prSet presAssocID="{55148FEE-CB54-485B-853A-08BC75D9D755}" presName="spacer" presStyleCnt="0"/>
      <dgm:spPr/>
      <dgm:t>
        <a:bodyPr/>
        <a:lstStyle/>
        <a:p>
          <a:endParaRPr lang="en-GB"/>
        </a:p>
      </dgm:t>
    </dgm:pt>
    <dgm:pt modelId="{688F3D48-6260-41F0-984E-97C4139106C3}" type="pres">
      <dgm:prSet presAssocID="{F5541D7B-7F37-4BC6-B2F4-A149A5E77A7D}" presName="comp" presStyleCnt="0"/>
      <dgm:spPr/>
      <dgm:t>
        <a:bodyPr/>
        <a:lstStyle/>
        <a:p>
          <a:endParaRPr lang="en-GB"/>
        </a:p>
      </dgm:t>
    </dgm:pt>
    <dgm:pt modelId="{BA6914FF-CE80-4A93-9A46-63ACD6751986}" type="pres">
      <dgm:prSet presAssocID="{F5541D7B-7F37-4BC6-B2F4-A149A5E77A7D}" presName="box" presStyleLbl="node1" presStyleIdx="3" presStyleCnt="4"/>
      <dgm:spPr/>
      <dgm:t>
        <a:bodyPr/>
        <a:lstStyle/>
        <a:p>
          <a:endParaRPr lang="en-GB"/>
        </a:p>
      </dgm:t>
    </dgm:pt>
    <dgm:pt modelId="{6B96328D-C476-4F10-A6D3-C50723E786F6}" type="pres">
      <dgm:prSet presAssocID="{F5541D7B-7F37-4BC6-B2F4-A149A5E77A7D}" presName="img" presStyleLbl="fgImgPlace1" presStyleIdx="3" presStyleCnt="4"/>
      <dgm:spPr/>
      <dgm:t>
        <a:bodyPr/>
        <a:lstStyle/>
        <a:p>
          <a:endParaRPr lang="en-GB"/>
        </a:p>
      </dgm:t>
    </dgm:pt>
    <dgm:pt modelId="{23AA66CE-5DCA-4D15-8F48-26CD3E5C685B}" type="pres">
      <dgm:prSet presAssocID="{F5541D7B-7F37-4BC6-B2F4-A149A5E77A7D}" presName="text" presStyleLbl="node1" presStyleIdx="3" presStyleCnt="4">
        <dgm:presLayoutVars>
          <dgm:bulletEnabled val="1"/>
        </dgm:presLayoutVars>
      </dgm:prSet>
      <dgm:spPr/>
      <dgm:t>
        <a:bodyPr/>
        <a:lstStyle/>
        <a:p>
          <a:endParaRPr lang="en-GB"/>
        </a:p>
      </dgm:t>
    </dgm:pt>
  </dgm:ptLst>
  <dgm:cxnLst>
    <dgm:cxn modelId="{0C4244BE-A6BD-432C-9D63-0E01804A6D9B}" type="presOf" srcId="{74AADA9E-F488-4AD7-A0FC-0FA1A57356E4}" destId="{52EB3B9E-438A-4B4E-B0C7-27F0CBE70FDB}" srcOrd="1" destOrd="0" presId="urn:microsoft.com/office/officeart/2005/8/layout/vList4#1"/>
    <dgm:cxn modelId="{E4A2943C-479B-482F-802E-C6DE792253E7}" srcId="{E2615AE4-BBDE-4F3B-9952-A1D14B33711B}" destId="{74AADA9E-F488-4AD7-A0FC-0FA1A57356E4}" srcOrd="2" destOrd="0" parTransId="{AF5B0EBA-7A6E-4F8A-B404-CD33A2C1AFD7}" sibTransId="{55148FEE-CB54-485B-853A-08BC75D9D755}"/>
    <dgm:cxn modelId="{C678195B-B460-4FD3-B091-534D5CD9F2D5}" type="presOf" srcId="{371EA2A0-6715-4A48-B14F-2D7A20F5E97D}" destId="{0240DDB6-BDE6-4D57-8C1A-0699BE032DD4}" srcOrd="1" destOrd="0" presId="urn:microsoft.com/office/officeart/2005/8/layout/vList4#1"/>
    <dgm:cxn modelId="{49D06E76-678B-4B5B-AF24-DFFACE72A701}" type="presOf" srcId="{E2615AE4-BBDE-4F3B-9952-A1D14B33711B}" destId="{A4E2225C-80A6-450D-9267-6B9E993D2581}" srcOrd="0" destOrd="0" presId="urn:microsoft.com/office/officeart/2005/8/layout/vList4#1"/>
    <dgm:cxn modelId="{FDEB2A1D-93B7-42E0-A371-112A8524E568}" type="presOf" srcId="{00919851-6B67-4A97-9ED2-F4D05F505955}" destId="{EF2E8CDD-057A-4505-BAAC-4A268E325B1E}" srcOrd="1" destOrd="0" presId="urn:microsoft.com/office/officeart/2005/8/layout/vList4#1"/>
    <dgm:cxn modelId="{A5404845-AEBC-4D00-81D0-2ABB14866E28}" type="presOf" srcId="{00919851-6B67-4A97-9ED2-F4D05F505955}" destId="{C3F51F56-F2A9-4F47-97E1-90FC209DE1A1}" srcOrd="0" destOrd="0" presId="urn:microsoft.com/office/officeart/2005/8/layout/vList4#1"/>
    <dgm:cxn modelId="{E0A3850C-486C-4A55-8362-92CA253693C9}" srcId="{E2615AE4-BBDE-4F3B-9952-A1D14B33711B}" destId="{F5541D7B-7F37-4BC6-B2F4-A149A5E77A7D}" srcOrd="3" destOrd="0" parTransId="{4D0F540E-AE7B-4BC4-A3A8-5E3C55751DCB}" sibTransId="{C7A8B460-07ED-47CE-BB24-D64D88DAC5BD}"/>
    <dgm:cxn modelId="{B870DA17-DC65-4B5E-9689-C49E829CD717}" srcId="{E2615AE4-BBDE-4F3B-9952-A1D14B33711B}" destId="{00919851-6B67-4A97-9ED2-F4D05F505955}" srcOrd="0" destOrd="0" parTransId="{2BF3932D-EB23-4A93-9999-EB61AE96628C}" sibTransId="{355FF7CF-6660-481F-BAAD-41621CAAB4CF}"/>
    <dgm:cxn modelId="{76D3FD49-A3DF-433E-BA31-212FD7AE5850}" type="presOf" srcId="{74AADA9E-F488-4AD7-A0FC-0FA1A57356E4}" destId="{148B2E20-A254-4A00-B8CA-FDBC1D947EE5}" srcOrd="0" destOrd="0" presId="urn:microsoft.com/office/officeart/2005/8/layout/vList4#1"/>
    <dgm:cxn modelId="{E04B3F37-D4CB-4CD4-8E98-43E7CCA776F0}" srcId="{E2615AE4-BBDE-4F3B-9952-A1D14B33711B}" destId="{371EA2A0-6715-4A48-B14F-2D7A20F5E97D}" srcOrd="1" destOrd="0" parTransId="{3A2C380B-9710-4B0B-90F2-68CF04F232E9}" sibTransId="{145830F3-5799-4FF7-8F29-CD5D63D63C37}"/>
    <dgm:cxn modelId="{74E708DE-4CDC-4071-8E5C-140C0601F94D}" type="presOf" srcId="{371EA2A0-6715-4A48-B14F-2D7A20F5E97D}" destId="{28E318B7-F027-456C-8E6F-E85AF9866FAD}" srcOrd="0" destOrd="0" presId="urn:microsoft.com/office/officeart/2005/8/layout/vList4#1"/>
    <dgm:cxn modelId="{0396A1AB-92B5-497B-84EC-BC22CFA55360}" type="presOf" srcId="{F5541D7B-7F37-4BC6-B2F4-A149A5E77A7D}" destId="{23AA66CE-5DCA-4D15-8F48-26CD3E5C685B}" srcOrd="1" destOrd="0" presId="urn:microsoft.com/office/officeart/2005/8/layout/vList4#1"/>
    <dgm:cxn modelId="{9FDA83E5-D46C-4339-8C79-99DE956B6FF7}" type="presOf" srcId="{F5541D7B-7F37-4BC6-B2F4-A149A5E77A7D}" destId="{BA6914FF-CE80-4A93-9A46-63ACD6751986}" srcOrd="0" destOrd="0" presId="urn:microsoft.com/office/officeart/2005/8/layout/vList4#1"/>
    <dgm:cxn modelId="{D94BE8C6-BB3C-4D24-B5AA-C1C9857DA0FC}" type="presParOf" srcId="{A4E2225C-80A6-450D-9267-6B9E993D2581}" destId="{5D9720D2-5AE1-4C2A-90FA-4BBCE2C75B63}" srcOrd="0" destOrd="0" presId="urn:microsoft.com/office/officeart/2005/8/layout/vList4#1"/>
    <dgm:cxn modelId="{C5EAA56F-6764-4243-BC84-CD583FFC6BC0}" type="presParOf" srcId="{5D9720D2-5AE1-4C2A-90FA-4BBCE2C75B63}" destId="{C3F51F56-F2A9-4F47-97E1-90FC209DE1A1}" srcOrd="0" destOrd="0" presId="urn:microsoft.com/office/officeart/2005/8/layout/vList4#1"/>
    <dgm:cxn modelId="{A8EB096B-902F-4C8B-BBEC-22038B725CEA}" type="presParOf" srcId="{5D9720D2-5AE1-4C2A-90FA-4BBCE2C75B63}" destId="{13754A47-8F55-4C86-A11E-1C880B5A0F99}" srcOrd="1" destOrd="0" presId="urn:microsoft.com/office/officeart/2005/8/layout/vList4#1"/>
    <dgm:cxn modelId="{FCA65307-C371-4372-80CD-64F842C056CC}" type="presParOf" srcId="{5D9720D2-5AE1-4C2A-90FA-4BBCE2C75B63}" destId="{EF2E8CDD-057A-4505-BAAC-4A268E325B1E}" srcOrd="2" destOrd="0" presId="urn:microsoft.com/office/officeart/2005/8/layout/vList4#1"/>
    <dgm:cxn modelId="{302DB769-4057-4F0C-B8B8-CFB555DA9CDA}" type="presParOf" srcId="{A4E2225C-80A6-450D-9267-6B9E993D2581}" destId="{3B7FF8E2-4DFD-4F63-B711-BCC3C6269017}" srcOrd="1" destOrd="0" presId="urn:microsoft.com/office/officeart/2005/8/layout/vList4#1"/>
    <dgm:cxn modelId="{1425DDEA-27AC-42AB-89F8-877DC38AA225}" type="presParOf" srcId="{A4E2225C-80A6-450D-9267-6B9E993D2581}" destId="{4BD7DC7C-8F2C-4787-93DF-7C57358B592F}" srcOrd="2" destOrd="0" presId="urn:microsoft.com/office/officeart/2005/8/layout/vList4#1"/>
    <dgm:cxn modelId="{776EC536-7343-447C-B585-B6320408D9CA}" type="presParOf" srcId="{4BD7DC7C-8F2C-4787-93DF-7C57358B592F}" destId="{28E318B7-F027-456C-8E6F-E85AF9866FAD}" srcOrd="0" destOrd="0" presId="urn:microsoft.com/office/officeart/2005/8/layout/vList4#1"/>
    <dgm:cxn modelId="{0ADAFEA2-26B1-48E1-A17D-A240C78C0966}" type="presParOf" srcId="{4BD7DC7C-8F2C-4787-93DF-7C57358B592F}" destId="{8C704CCD-6CD5-4351-8687-271C8D3CDC12}" srcOrd="1" destOrd="0" presId="urn:microsoft.com/office/officeart/2005/8/layout/vList4#1"/>
    <dgm:cxn modelId="{FB4C6314-88A8-473F-8CE4-5ED8E4A9DB5C}" type="presParOf" srcId="{4BD7DC7C-8F2C-4787-93DF-7C57358B592F}" destId="{0240DDB6-BDE6-4D57-8C1A-0699BE032DD4}" srcOrd="2" destOrd="0" presId="urn:microsoft.com/office/officeart/2005/8/layout/vList4#1"/>
    <dgm:cxn modelId="{ECF0DBBF-0225-4B66-A79A-046CFC0A7EA9}" type="presParOf" srcId="{A4E2225C-80A6-450D-9267-6B9E993D2581}" destId="{A639684E-9B32-4031-890D-FCE0EA849FA3}" srcOrd="3" destOrd="0" presId="urn:microsoft.com/office/officeart/2005/8/layout/vList4#1"/>
    <dgm:cxn modelId="{55E1BF76-85D7-4DDA-98F8-8C2DD6F14B54}" type="presParOf" srcId="{A4E2225C-80A6-450D-9267-6B9E993D2581}" destId="{723691E1-0AB1-424D-BF79-F0E5E208994D}" srcOrd="4" destOrd="0" presId="urn:microsoft.com/office/officeart/2005/8/layout/vList4#1"/>
    <dgm:cxn modelId="{ED056153-DDC2-422B-BFBA-E03A34B6FFFF}" type="presParOf" srcId="{723691E1-0AB1-424D-BF79-F0E5E208994D}" destId="{148B2E20-A254-4A00-B8CA-FDBC1D947EE5}" srcOrd="0" destOrd="0" presId="urn:microsoft.com/office/officeart/2005/8/layout/vList4#1"/>
    <dgm:cxn modelId="{93E0CFE9-ADAE-4D94-BD71-947C110F040A}" type="presParOf" srcId="{723691E1-0AB1-424D-BF79-F0E5E208994D}" destId="{B85B044E-A4A0-4F86-80D8-E74D9E599169}" srcOrd="1" destOrd="0" presId="urn:microsoft.com/office/officeart/2005/8/layout/vList4#1"/>
    <dgm:cxn modelId="{96F3ACB1-B004-4D24-BC7F-169A466BC5D0}" type="presParOf" srcId="{723691E1-0AB1-424D-BF79-F0E5E208994D}" destId="{52EB3B9E-438A-4B4E-B0C7-27F0CBE70FDB}" srcOrd="2" destOrd="0" presId="urn:microsoft.com/office/officeart/2005/8/layout/vList4#1"/>
    <dgm:cxn modelId="{A217FFCC-DAAB-4A7B-9281-0DF1B5A3E877}" type="presParOf" srcId="{A4E2225C-80A6-450D-9267-6B9E993D2581}" destId="{7513E0D2-A59A-4C42-893D-13FA91F37F9C}" srcOrd="5" destOrd="0" presId="urn:microsoft.com/office/officeart/2005/8/layout/vList4#1"/>
    <dgm:cxn modelId="{84011067-94AB-4960-B9D5-580FF70C4891}" type="presParOf" srcId="{A4E2225C-80A6-450D-9267-6B9E993D2581}" destId="{688F3D48-6260-41F0-984E-97C4139106C3}" srcOrd="6" destOrd="0" presId="urn:microsoft.com/office/officeart/2005/8/layout/vList4#1"/>
    <dgm:cxn modelId="{1B784238-003D-48B4-8A77-D7ECC1E09695}" type="presParOf" srcId="{688F3D48-6260-41F0-984E-97C4139106C3}" destId="{BA6914FF-CE80-4A93-9A46-63ACD6751986}" srcOrd="0" destOrd="0" presId="urn:microsoft.com/office/officeart/2005/8/layout/vList4#1"/>
    <dgm:cxn modelId="{34CF44D1-67B9-459B-909C-12E302A38CBA}" type="presParOf" srcId="{688F3D48-6260-41F0-984E-97C4139106C3}" destId="{6B96328D-C476-4F10-A6D3-C50723E786F6}" srcOrd="1" destOrd="0" presId="urn:microsoft.com/office/officeart/2005/8/layout/vList4#1"/>
    <dgm:cxn modelId="{BEAC633F-1C28-406E-A4DD-003C0C934A07}" type="presParOf" srcId="{688F3D48-6260-41F0-984E-97C4139106C3}" destId="{23AA66CE-5DCA-4D15-8F48-26CD3E5C685B}"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6DA333-A4ED-43D9-B34C-4DB3AB2DB91D}" type="doc">
      <dgm:prSet loTypeId="urn:microsoft.com/office/officeart/2005/8/layout/hierarchy4" loCatId="list" qsTypeId="urn:microsoft.com/office/officeart/2005/8/quickstyle/3d3" qsCatId="3D" csTypeId="urn:microsoft.com/office/officeart/2005/8/colors/accent2_4" csCatId="accent2" phldr="1"/>
      <dgm:spPr/>
      <dgm:t>
        <a:bodyPr/>
        <a:lstStyle/>
        <a:p>
          <a:endParaRPr lang="en-US"/>
        </a:p>
      </dgm:t>
    </dgm:pt>
    <dgm:pt modelId="{F20DBB92-9E79-4884-9716-52C1976A72F2}">
      <dgm:prSet custT="1"/>
      <dgm:spPr>
        <a:solidFill>
          <a:schemeClr val="accent2">
            <a:lumMod val="50000"/>
          </a:schemeClr>
        </a:solidFill>
      </dgm:spPr>
      <dgm:t>
        <a:bodyPr/>
        <a:lstStyle/>
        <a:p>
          <a:pPr algn="ctr"/>
          <a:r>
            <a:rPr lang="en-US" sz="1800" dirty="0" err="1" smtClean="0">
              <a:solidFill>
                <a:schemeClr val="bg1"/>
              </a:solidFill>
              <a:effectLst/>
              <a:latin typeface="+mn-lt"/>
              <a:ea typeface="+mn-ea"/>
              <a:cs typeface="+mn-cs"/>
            </a:rPr>
            <a:t>Habib</a:t>
          </a:r>
          <a:r>
            <a:rPr lang="en-US" sz="1800" dirty="0" smtClean="0">
              <a:solidFill>
                <a:schemeClr val="bg1"/>
              </a:solidFill>
              <a:effectLst/>
              <a:latin typeface="+mn-lt"/>
              <a:ea typeface="+mn-ea"/>
              <a:cs typeface="+mn-cs"/>
            </a:rPr>
            <a:t> Ahmad sahib writes about new Muslim </a:t>
          </a:r>
          <a:r>
            <a:rPr lang="en-US" sz="1800" dirty="0" err="1" smtClean="0">
              <a:solidFill>
                <a:schemeClr val="bg1"/>
              </a:solidFill>
              <a:effectLst/>
              <a:latin typeface="+mn-lt"/>
              <a:ea typeface="+mn-ea"/>
              <a:cs typeface="+mn-cs"/>
            </a:rPr>
            <a:t>Wahab</a:t>
          </a:r>
          <a:r>
            <a:rPr lang="en-US" sz="1800" dirty="0" smtClean="0">
              <a:solidFill>
                <a:schemeClr val="bg1"/>
              </a:solidFill>
              <a:effectLst/>
              <a:latin typeface="+mn-lt"/>
              <a:ea typeface="+mn-ea"/>
              <a:cs typeface="+mn-cs"/>
            </a:rPr>
            <a:t> sahib that he had a special spirit to contend with the opponents and faced them with great courage. </a:t>
          </a:r>
          <a:endParaRPr lang="en-US" sz="2400" b="0" dirty="0">
            <a:solidFill>
              <a:schemeClr val="bg1"/>
            </a:solidFill>
            <a:latin typeface="Berlin Sans FB" pitchFamily="34" charset="0"/>
          </a:endParaRPr>
        </a:p>
      </dgm:t>
    </dgm:pt>
    <dgm:pt modelId="{FB42592F-A9BD-4956-AA0D-20A795801BB4}" type="parTrans" cxnId="{B2EBA0D0-614E-48D7-AF57-EE315AAACFFB}">
      <dgm:prSet/>
      <dgm:spPr/>
      <dgm:t>
        <a:bodyPr/>
        <a:lstStyle/>
        <a:p>
          <a:endParaRPr lang="en-US"/>
        </a:p>
      </dgm:t>
    </dgm:pt>
    <dgm:pt modelId="{770757D3-96D2-4724-9369-F8692F8F1D50}" type="sibTrans" cxnId="{B2EBA0D0-614E-48D7-AF57-EE315AAACFFB}">
      <dgm:prSet/>
      <dgm:spPr/>
      <dgm:t>
        <a:bodyPr/>
        <a:lstStyle/>
        <a:p>
          <a:endParaRPr lang="en-US"/>
        </a:p>
      </dgm:t>
    </dgm:pt>
    <dgm:pt modelId="{501813BA-321A-4C24-B902-1C41A0A24ADB}">
      <dgm:prSet custT="1"/>
      <dgm:spPr>
        <a:solidFill>
          <a:schemeClr val="accent4">
            <a:lumMod val="75000"/>
          </a:schemeClr>
        </a:solidFill>
      </dgm:spPr>
      <dgm:t>
        <a:bodyPr/>
        <a:lstStyle/>
        <a:p>
          <a:r>
            <a:rPr lang="en-US" sz="1800" dirty="0" smtClean="0">
              <a:solidFill>
                <a:schemeClr val="bg1"/>
              </a:solidFill>
              <a:effectLst/>
              <a:latin typeface="+mn-lt"/>
              <a:ea typeface="+mn-ea"/>
              <a:cs typeface="+mn-cs"/>
            </a:rPr>
            <a:t> When matters turned to abuse he would keep quiet, complying with the advice of the Promised Messiah (on whom be peace): </a:t>
          </a:r>
        </a:p>
        <a:p>
          <a:endParaRPr lang="en-US" sz="2000" dirty="0" smtClean="0">
            <a:solidFill>
              <a:schemeClr val="bg1"/>
            </a:solidFill>
            <a:effectLst/>
            <a:latin typeface="+mn-lt"/>
            <a:ea typeface="+mn-ea"/>
            <a:cs typeface="+mn-cs"/>
          </a:endParaRPr>
        </a:p>
      </dgm:t>
    </dgm:pt>
    <dgm:pt modelId="{C08E725F-A6B9-41A6-9093-7684C95B7DC6}" type="parTrans" cxnId="{D746D78D-F9EB-423D-81BE-274A2F816B58}">
      <dgm:prSet/>
      <dgm:spPr/>
      <dgm:t>
        <a:bodyPr/>
        <a:lstStyle/>
        <a:p>
          <a:endParaRPr lang="en-US"/>
        </a:p>
      </dgm:t>
    </dgm:pt>
    <dgm:pt modelId="{61779798-3B5F-4B29-B926-AD4B1B1E0A81}" type="sibTrans" cxnId="{D746D78D-F9EB-423D-81BE-274A2F816B58}">
      <dgm:prSet/>
      <dgm:spPr/>
      <dgm:t>
        <a:bodyPr/>
        <a:lstStyle/>
        <a:p>
          <a:endParaRPr lang="en-US"/>
        </a:p>
      </dgm:t>
    </dgm:pt>
    <dgm:pt modelId="{FD71FF9F-7F68-4AA2-8F2D-33A5E6274C07}" type="pres">
      <dgm:prSet presAssocID="{8F6DA333-A4ED-43D9-B34C-4DB3AB2DB91D}" presName="Name0" presStyleCnt="0">
        <dgm:presLayoutVars>
          <dgm:chPref val="1"/>
          <dgm:dir/>
          <dgm:animOne val="branch"/>
          <dgm:animLvl val="lvl"/>
          <dgm:resizeHandles/>
        </dgm:presLayoutVars>
      </dgm:prSet>
      <dgm:spPr/>
      <dgm:t>
        <a:bodyPr/>
        <a:lstStyle/>
        <a:p>
          <a:endParaRPr lang="en-GB"/>
        </a:p>
      </dgm:t>
    </dgm:pt>
    <dgm:pt modelId="{38E681C1-3F3D-45F2-874F-0CC01086526C}" type="pres">
      <dgm:prSet presAssocID="{F20DBB92-9E79-4884-9716-52C1976A72F2}" presName="vertOne" presStyleCnt="0"/>
      <dgm:spPr/>
    </dgm:pt>
    <dgm:pt modelId="{16FDC30F-8434-4488-94A5-D623D8E043EF}" type="pres">
      <dgm:prSet presAssocID="{F20DBB92-9E79-4884-9716-52C1976A72F2}" presName="txOne" presStyleLbl="node0" presStyleIdx="0" presStyleCnt="2" custScaleX="192988" custScaleY="39720" custLinFactNeighborX="1347" custLinFactNeighborY="-16500">
        <dgm:presLayoutVars>
          <dgm:chPref val="3"/>
        </dgm:presLayoutVars>
      </dgm:prSet>
      <dgm:spPr/>
      <dgm:t>
        <a:bodyPr/>
        <a:lstStyle/>
        <a:p>
          <a:endParaRPr lang="en-GB"/>
        </a:p>
      </dgm:t>
    </dgm:pt>
    <dgm:pt modelId="{871886D7-035C-40D6-B3D1-3E1F7F027CF8}" type="pres">
      <dgm:prSet presAssocID="{F20DBB92-9E79-4884-9716-52C1976A72F2}" presName="horzOne" presStyleCnt="0"/>
      <dgm:spPr/>
    </dgm:pt>
    <dgm:pt modelId="{A8533042-3C34-46C4-872D-A57A91975632}" type="pres">
      <dgm:prSet presAssocID="{770757D3-96D2-4724-9369-F8692F8F1D50}" presName="sibSpaceOne" presStyleCnt="0"/>
      <dgm:spPr/>
    </dgm:pt>
    <dgm:pt modelId="{88C036A5-15B6-44B9-91E2-EB55FF595DD9}" type="pres">
      <dgm:prSet presAssocID="{501813BA-321A-4C24-B902-1C41A0A24ADB}" presName="vertOne" presStyleCnt="0"/>
      <dgm:spPr/>
    </dgm:pt>
    <dgm:pt modelId="{E193AAD5-C43C-45BF-B8B2-6C274C781853}" type="pres">
      <dgm:prSet presAssocID="{501813BA-321A-4C24-B902-1C41A0A24ADB}" presName="txOne" presStyleLbl="node0" presStyleIdx="1" presStyleCnt="2" custScaleX="159979" custScaleY="49626" custLinFactX="-10384" custLinFactNeighborX="-100000" custLinFactNeighborY="19836">
        <dgm:presLayoutVars>
          <dgm:chPref val="3"/>
        </dgm:presLayoutVars>
      </dgm:prSet>
      <dgm:spPr/>
      <dgm:t>
        <a:bodyPr/>
        <a:lstStyle/>
        <a:p>
          <a:endParaRPr lang="en-US"/>
        </a:p>
      </dgm:t>
    </dgm:pt>
    <dgm:pt modelId="{A525AD16-A567-47CC-9CBE-E614A46B3604}" type="pres">
      <dgm:prSet presAssocID="{501813BA-321A-4C24-B902-1C41A0A24ADB}" presName="horzOne" presStyleCnt="0"/>
      <dgm:spPr/>
    </dgm:pt>
  </dgm:ptLst>
  <dgm:cxnLst>
    <dgm:cxn modelId="{0BF9D83D-B46A-4D78-872E-F4B935B7FFA9}" type="presOf" srcId="{F20DBB92-9E79-4884-9716-52C1976A72F2}" destId="{16FDC30F-8434-4488-94A5-D623D8E043EF}" srcOrd="0" destOrd="0" presId="urn:microsoft.com/office/officeart/2005/8/layout/hierarchy4"/>
    <dgm:cxn modelId="{D746D78D-F9EB-423D-81BE-274A2F816B58}" srcId="{8F6DA333-A4ED-43D9-B34C-4DB3AB2DB91D}" destId="{501813BA-321A-4C24-B902-1C41A0A24ADB}" srcOrd="1" destOrd="0" parTransId="{C08E725F-A6B9-41A6-9093-7684C95B7DC6}" sibTransId="{61779798-3B5F-4B29-B926-AD4B1B1E0A81}"/>
    <dgm:cxn modelId="{78B6DB8E-07FB-4F22-A4B9-EBEA79671946}" type="presOf" srcId="{8F6DA333-A4ED-43D9-B34C-4DB3AB2DB91D}" destId="{FD71FF9F-7F68-4AA2-8F2D-33A5E6274C07}" srcOrd="0" destOrd="0" presId="urn:microsoft.com/office/officeart/2005/8/layout/hierarchy4"/>
    <dgm:cxn modelId="{39037457-84A0-4542-91AE-CFF26DF4A23E}" type="presOf" srcId="{501813BA-321A-4C24-B902-1C41A0A24ADB}" destId="{E193AAD5-C43C-45BF-B8B2-6C274C781853}" srcOrd="0" destOrd="0" presId="urn:microsoft.com/office/officeart/2005/8/layout/hierarchy4"/>
    <dgm:cxn modelId="{B2EBA0D0-614E-48D7-AF57-EE315AAACFFB}" srcId="{8F6DA333-A4ED-43D9-B34C-4DB3AB2DB91D}" destId="{F20DBB92-9E79-4884-9716-52C1976A72F2}" srcOrd="0" destOrd="0" parTransId="{FB42592F-A9BD-4956-AA0D-20A795801BB4}" sibTransId="{770757D3-96D2-4724-9369-F8692F8F1D50}"/>
    <dgm:cxn modelId="{AA93ED04-55A5-433E-9710-9AB8C86D55F6}" type="presParOf" srcId="{FD71FF9F-7F68-4AA2-8F2D-33A5E6274C07}" destId="{38E681C1-3F3D-45F2-874F-0CC01086526C}" srcOrd="0" destOrd="0" presId="urn:microsoft.com/office/officeart/2005/8/layout/hierarchy4"/>
    <dgm:cxn modelId="{65D67661-BDEB-47C5-8FC7-A299FE97E80D}" type="presParOf" srcId="{38E681C1-3F3D-45F2-874F-0CC01086526C}" destId="{16FDC30F-8434-4488-94A5-D623D8E043EF}" srcOrd="0" destOrd="0" presId="urn:microsoft.com/office/officeart/2005/8/layout/hierarchy4"/>
    <dgm:cxn modelId="{89E12365-41C5-4803-B9C8-25A3DDCDDFD1}" type="presParOf" srcId="{38E681C1-3F3D-45F2-874F-0CC01086526C}" destId="{871886D7-035C-40D6-B3D1-3E1F7F027CF8}" srcOrd="1" destOrd="0" presId="urn:microsoft.com/office/officeart/2005/8/layout/hierarchy4"/>
    <dgm:cxn modelId="{0C5DF86B-1FEE-403E-B287-904FC4313705}" type="presParOf" srcId="{FD71FF9F-7F68-4AA2-8F2D-33A5E6274C07}" destId="{A8533042-3C34-46C4-872D-A57A91975632}" srcOrd="1" destOrd="0" presId="urn:microsoft.com/office/officeart/2005/8/layout/hierarchy4"/>
    <dgm:cxn modelId="{A1AEC4CC-83EA-4844-A56A-C5976FBEDE82}" type="presParOf" srcId="{FD71FF9F-7F68-4AA2-8F2D-33A5E6274C07}" destId="{88C036A5-15B6-44B9-91E2-EB55FF595DD9}" srcOrd="2" destOrd="0" presId="urn:microsoft.com/office/officeart/2005/8/layout/hierarchy4"/>
    <dgm:cxn modelId="{96A51FEF-9446-42B7-99EE-7180B1700BB5}" type="presParOf" srcId="{88C036A5-15B6-44B9-91E2-EB55FF595DD9}" destId="{E193AAD5-C43C-45BF-B8B2-6C274C781853}" srcOrd="0" destOrd="0" presId="urn:microsoft.com/office/officeart/2005/8/layout/hierarchy4"/>
    <dgm:cxn modelId="{0C6FA36C-7422-4B49-8920-A08C6B61D977}" type="presParOf" srcId="{88C036A5-15B6-44B9-91E2-EB55FF595DD9}" destId="{A525AD16-A567-47CC-9CBE-E614A46B360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F92B3B-B134-4A42-ACFB-63056B020053}" type="doc">
      <dgm:prSet loTypeId="urn:microsoft.com/office/officeart/2005/8/layout/target3" loCatId="relationship" qsTypeId="urn:microsoft.com/office/officeart/2005/8/quickstyle/simple4" qsCatId="simple" csTypeId="urn:microsoft.com/office/officeart/2005/8/colors/accent2_4" csCatId="accent2" phldr="1"/>
      <dgm:spPr/>
      <dgm:t>
        <a:bodyPr/>
        <a:lstStyle/>
        <a:p>
          <a:endParaRPr lang="en-US"/>
        </a:p>
      </dgm:t>
    </dgm:pt>
    <dgm:pt modelId="{0F952FBE-7452-4708-A085-388A40FD577F}">
      <dgm:prSet custT="1"/>
      <dgm:spPr/>
      <dgm:t>
        <a:bodyPr/>
        <a:lstStyle/>
        <a:p>
          <a:pPr rtl="0"/>
          <a:r>
            <a:rPr lang="en-GB" sz="1800" dirty="0" smtClean="0"/>
            <a:t>He </a:t>
          </a:r>
          <a:r>
            <a:rPr lang="en-GB" sz="1800" dirty="0" smtClean="0"/>
            <a:t>writes that after taking </a:t>
          </a:r>
          <a:r>
            <a:rPr lang="en-GB" sz="1800" dirty="0" err="1" smtClean="0"/>
            <a:t>Bai’at</a:t>
          </a:r>
          <a:r>
            <a:rPr lang="en-GB" sz="1800" dirty="0" smtClean="0"/>
            <a:t> he stayed in </a:t>
          </a:r>
          <a:r>
            <a:rPr lang="en-GB" sz="1800" dirty="0" err="1" smtClean="0"/>
            <a:t>Qadian</a:t>
          </a:r>
          <a:r>
            <a:rPr lang="en-GB" sz="1800" dirty="0" smtClean="0"/>
            <a:t> for one day because the person he had gone with was somewhat nervous about being found out but with the grace of God </a:t>
          </a:r>
          <a:r>
            <a:rPr lang="en-GB" sz="1800" dirty="0" err="1" smtClean="0"/>
            <a:t>Zahoor</a:t>
          </a:r>
          <a:r>
            <a:rPr lang="en-GB" sz="1800" dirty="0" smtClean="0"/>
            <a:t> sahib feared no </a:t>
          </a:r>
          <a:r>
            <a:rPr lang="en-GB" sz="1800" dirty="0" smtClean="0"/>
            <a:t>one. </a:t>
          </a:r>
          <a:r>
            <a:rPr lang="en-US" sz="1800" dirty="0" smtClean="0"/>
            <a:t>He writes that he regrets not staying for longer. </a:t>
          </a:r>
        </a:p>
        <a:p>
          <a:pPr rtl="0"/>
          <a:r>
            <a:rPr lang="en-GB" sz="1800" dirty="0" smtClean="0"/>
            <a:t>  </a:t>
          </a:r>
          <a:endParaRPr lang="en-US" sz="1800" dirty="0"/>
        </a:p>
      </dgm:t>
    </dgm:pt>
    <dgm:pt modelId="{6E51A5D1-09FC-4D08-A315-F0CB0073AC6B}" type="parTrans" cxnId="{ADC8F211-9A98-4779-8128-0CCF72B61ED8}">
      <dgm:prSet/>
      <dgm:spPr/>
      <dgm:t>
        <a:bodyPr/>
        <a:lstStyle/>
        <a:p>
          <a:endParaRPr lang="en-US"/>
        </a:p>
      </dgm:t>
    </dgm:pt>
    <dgm:pt modelId="{EE435849-73E1-4E2F-ABD7-6BBBB6C7AF28}" type="sibTrans" cxnId="{ADC8F211-9A98-4779-8128-0CCF72B61ED8}">
      <dgm:prSet/>
      <dgm:spPr/>
      <dgm:t>
        <a:bodyPr/>
        <a:lstStyle/>
        <a:p>
          <a:endParaRPr lang="en-US"/>
        </a:p>
      </dgm:t>
    </dgm:pt>
    <dgm:pt modelId="{F7311029-7683-4D91-8494-C355FF28C5E1}">
      <dgm:prSet custT="1"/>
      <dgm:spPr/>
      <dgm:t>
        <a:bodyPr/>
        <a:lstStyle/>
        <a:p>
          <a:pPr rtl="0"/>
          <a:r>
            <a:rPr lang="en-GB" sz="1800" dirty="0" smtClean="0"/>
            <a:t>After </a:t>
          </a:r>
          <a:r>
            <a:rPr lang="en-GB" sz="1800" dirty="0" smtClean="0"/>
            <a:t>accepting </a:t>
          </a:r>
          <a:r>
            <a:rPr lang="en-GB" sz="1800" dirty="0" err="1" smtClean="0"/>
            <a:t>Ahmadiyyat</a:t>
          </a:r>
          <a:r>
            <a:rPr lang="en-GB" sz="1800" dirty="0" smtClean="0"/>
            <a:t> he faced a lot of opposition and boycott. His water supply was cut off and he endured starvation for days at a time but with the grace of God</a:t>
          </a:r>
          <a:r>
            <a:rPr lang="en-GB" sz="1600" dirty="0" smtClean="0"/>
            <a:t>,</a:t>
          </a:r>
          <a:endParaRPr lang="en-US" sz="1600" dirty="0"/>
        </a:p>
      </dgm:t>
    </dgm:pt>
    <dgm:pt modelId="{CFF2E7B8-A02D-4E77-9F9F-5640B5D262D0}" type="parTrans" cxnId="{724CF071-D000-4CA2-8445-AD05A5C21365}">
      <dgm:prSet/>
      <dgm:spPr/>
      <dgm:t>
        <a:bodyPr/>
        <a:lstStyle/>
        <a:p>
          <a:endParaRPr lang="en-US"/>
        </a:p>
      </dgm:t>
    </dgm:pt>
    <dgm:pt modelId="{5CED3FE4-0598-4509-AA5D-212927410D02}" type="sibTrans" cxnId="{724CF071-D000-4CA2-8445-AD05A5C21365}">
      <dgm:prSet/>
      <dgm:spPr/>
      <dgm:t>
        <a:bodyPr/>
        <a:lstStyle/>
        <a:p>
          <a:endParaRPr lang="en-US"/>
        </a:p>
      </dgm:t>
    </dgm:pt>
    <dgm:pt modelId="{20C10218-31F3-4F69-A7A8-9B7834201677}">
      <dgm:prSet custT="1"/>
      <dgm:spPr>
        <a:solidFill>
          <a:schemeClr val="accent2">
            <a:lumMod val="20000"/>
            <a:lumOff val="80000"/>
          </a:schemeClr>
        </a:solidFill>
      </dgm:spPr>
      <dgm:t>
        <a:bodyPr/>
        <a:lstStyle/>
        <a:p>
          <a:pPr rtl="0"/>
          <a:r>
            <a:rPr lang="en-GB" sz="1800" dirty="0" smtClean="0"/>
            <a:t>He remained resolute</a:t>
          </a:r>
          <a:r>
            <a:rPr lang="en-GB" sz="1600" dirty="0" smtClean="0"/>
            <a:t>.</a:t>
          </a:r>
          <a:endParaRPr lang="en-US" sz="1600" dirty="0"/>
        </a:p>
      </dgm:t>
    </dgm:pt>
    <dgm:pt modelId="{672F4584-E88C-4A87-8751-1D5B339963EC}" type="parTrans" cxnId="{7F24D054-7FC5-486F-B26F-269E24ADACCB}">
      <dgm:prSet/>
      <dgm:spPr/>
      <dgm:t>
        <a:bodyPr/>
        <a:lstStyle/>
        <a:p>
          <a:endParaRPr lang="en-US"/>
        </a:p>
      </dgm:t>
    </dgm:pt>
    <dgm:pt modelId="{82859DF5-E32A-4884-B92E-63B432AE01F5}" type="sibTrans" cxnId="{7F24D054-7FC5-486F-B26F-269E24ADACCB}">
      <dgm:prSet/>
      <dgm:spPr/>
      <dgm:t>
        <a:bodyPr/>
        <a:lstStyle/>
        <a:p>
          <a:endParaRPr lang="en-US"/>
        </a:p>
      </dgm:t>
    </dgm:pt>
    <dgm:pt modelId="{E7DCDFED-CB02-425A-B9FC-1838F91E83CB}" type="pres">
      <dgm:prSet presAssocID="{49F92B3B-B134-4A42-ACFB-63056B020053}" presName="Name0" presStyleCnt="0">
        <dgm:presLayoutVars>
          <dgm:chMax val="7"/>
          <dgm:dir/>
          <dgm:animLvl val="lvl"/>
          <dgm:resizeHandles val="exact"/>
        </dgm:presLayoutVars>
      </dgm:prSet>
      <dgm:spPr/>
      <dgm:t>
        <a:bodyPr/>
        <a:lstStyle/>
        <a:p>
          <a:endParaRPr lang="en-US"/>
        </a:p>
      </dgm:t>
    </dgm:pt>
    <dgm:pt modelId="{0700F603-4466-4EDD-9E49-D11684FB2819}" type="pres">
      <dgm:prSet presAssocID="{0F952FBE-7452-4708-A085-388A40FD577F}" presName="circle1" presStyleLbl="node1" presStyleIdx="0" presStyleCnt="3"/>
      <dgm:spPr/>
    </dgm:pt>
    <dgm:pt modelId="{0CDD0452-0E28-4C88-B291-0F6F9C35EF43}" type="pres">
      <dgm:prSet presAssocID="{0F952FBE-7452-4708-A085-388A40FD577F}" presName="space" presStyleCnt="0"/>
      <dgm:spPr/>
    </dgm:pt>
    <dgm:pt modelId="{A0F79BBF-B08D-47B2-AF54-B3F965205B25}" type="pres">
      <dgm:prSet presAssocID="{0F952FBE-7452-4708-A085-388A40FD577F}" presName="rect1" presStyleLbl="alignAcc1" presStyleIdx="0" presStyleCnt="3"/>
      <dgm:spPr/>
      <dgm:t>
        <a:bodyPr/>
        <a:lstStyle/>
        <a:p>
          <a:endParaRPr lang="en-US"/>
        </a:p>
      </dgm:t>
    </dgm:pt>
    <dgm:pt modelId="{16F929F9-1C1D-42FE-A044-F3905B622662}" type="pres">
      <dgm:prSet presAssocID="{F7311029-7683-4D91-8494-C355FF28C5E1}" presName="vertSpace2" presStyleLbl="node1" presStyleIdx="0" presStyleCnt="3"/>
      <dgm:spPr/>
    </dgm:pt>
    <dgm:pt modelId="{0A41BFF8-77D7-4114-90DD-A6C8F6A1ADDC}" type="pres">
      <dgm:prSet presAssocID="{F7311029-7683-4D91-8494-C355FF28C5E1}" presName="circle2" presStyleLbl="node1" presStyleIdx="1" presStyleCnt="3" custScaleY="80556"/>
      <dgm:spPr/>
    </dgm:pt>
    <dgm:pt modelId="{BD282967-4DDC-4338-95C4-38FFDEE23A01}" type="pres">
      <dgm:prSet presAssocID="{F7311029-7683-4D91-8494-C355FF28C5E1}" presName="rect2" presStyleLbl="alignAcc1" presStyleIdx="1" presStyleCnt="3" custLinFactNeighborX="-1" custLinFactNeighborY="16916"/>
      <dgm:spPr/>
      <dgm:t>
        <a:bodyPr/>
        <a:lstStyle/>
        <a:p>
          <a:endParaRPr lang="en-US"/>
        </a:p>
      </dgm:t>
    </dgm:pt>
    <dgm:pt modelId="{7B67B1BF-6C2C-4B81-82B5-36C39C5392A2}" type="pres">
      <dgm:prSet presAssocID="{20C10218-31F3-4F69-A7A8-9B7834201677}" presName="vertSpace3" presStyleLbl="node1" presStyleIdx="1" presStyleCnt="3"/>
      <dgm:spPr/>
    </dgm:pt>
    <dgm:pt modelId="{615EFAEF-0960-44C3-A0C3-76B3F4ADF23A}" type="pres">
      <dgm:prSet presAssocID="{20C10218-31F3-4F69-A7A8-9B7834201677}" presName="circle3" presStyleLbl="node1" presStyleIdx="2" presStyleCnt="3" custScaleX="68612" custScaleY="59722" custLinFactNeighborX="14200" custLinFactNeighborY="-33642"/>
      <dgm:spPr/>
    </dgm:pt>
    <dgm:pt modelId="{A6B8291C-5644-4C43-BE59-41DAB1F3C6CC}" type="pres">
      <dgm:prSet presAssocID="{20C10218-31F3-4F69-A7A8-9B7834201677}" presName="rect3" presStyleLbl="alignAcc1" presStyleIdx="2" presStyleCnt="3" custScaleX="100134" custScaleY="48185" custLinFactNeighborX="1349" custLinFactNeighborY="47395"/>
      <dgm:spPr/>
      <dgm:t>
        <a:bodyPr/>
        <a:lstStyle/>
        <a:p>
          <a:endParaRPr lang="en-US"/>
        </a:p>
      </dgm:t>
    </dgm:pt>
    <dgm:pt modelId="{900BAF70-A319-47A9-AD1A-6AEDE92D259C}" type="pres">
      <dgm:prSet presAssocID="{0F952FBE-7452-4708-A085-388A40FD577F}" presName="rect1ParTxNoCh" presStyleLbl="alignAcc1" presStyleIdx="2" presStyleCnt="3">
        <dgm:presLayoutVars>
          <dgm:chMax val="1"/>
          <dgm:bulletEnabled val="1"/>
        </dgm:presLayoutVars>
      </dgm:prSet>
      <dgm:spPr/>
      <dgm:t>
        <a:bodyPr/>
        <a:lstStyle/>
        <a:p>
          <a:endParaRPr lang="en-US"/>
        </a:p>
      </dgm:t>
    </dgm:pt>
    <dgm:pt modelId="{B3FFBD9D-8AD0-4E88-A5D0-D43C62469EAE}" type="pres">
      <dgm:prSet presAssocID="{F7311029-7683-4D91-8494-C355FF28C5E1}" presName="rect2ParTxNoCh" presStyleLbl="alignAcc1" presStyleIdx="2" presStyleCnt="3">
        <dgm:presLayoutVars>
          <dgm:chMax val="1"/>
          <dgm:bulletEnabled val="1"/>
        </dgm:presLayoutVars>
      </dgm:prSet>
      <dgm:spPr/>
      <dgm:t>
        <a:bodyPr/>
        <a:lstStyle/>
        <a:p>
          <a:endParaRPr lang="en-US"/>
        </a:p>
      </dgm:t>
    </dgm:pt>
    <dgm:pt modelId="{2881DB9F-5E86-4349-A2A0-BC7BD1D5B9B6}" type="pres">
      <dgm:prSet presAssocID="{20C10218-31F3-4F69-A7A8-9B7834201677}" presName="rect3ParTxNoCh" presStyleLbl="alignAcc1" presStyleIdx="2" presStyleCnt="3">
        <dgm:presLayoutVars>
          <dgm:chMax val="1"/>
          <dgm:bulletEnabled val="1"/>
        </dgm:presLayoutVars>
      </dgm:prSet>
      <dgm:spPr/>
      <dgm:t>
        <a:bodyPr/>
        <a:lstStyle/>
        <a:p>
          <a:endParaRPr lang="en-US"/>
        </a:p>
      </dgm:t>
    </dgm:pt>
  </dgm:ptLst>
  <dgm:cxnLst>
    <dgm:cxn modelId="{9BBBCE0B-3C22-4FDC-890B-B5D8C6105870}" type="presOf" srcId="{0F952FBE-7452-4708-A085-388A40FD577F}" destId="{900BAF70-A319-47A9-AD1A-6AEDE92D259C}" srcOrd="1" destOrd="0" presId="urn:microsoft.com/office/officeart/2005/8/layout/target3"/>
    <dgm:cxn modelId="{1E46FB7E-C7B9-4FBF-9C6C-66B7CE4FE7FF}" type="presOf" srcId="{0F952FBE-7452-4708-A085-388A40FD577F}" destId="{A0F79BBF-B08D-47B2-AF54-B3F965205B25}" srcOrd="0" destOrd="0" presId="urn:microsoft.com/office/officeart/2005/8/layout/target3"/>
    <dgm:cxn modelId="{6DB78A73-66F9-4C22-ABAA-467434DCE1BC}" type="presOf" srcId="{F7311029-7683-4D91-8494-C355FF28C5E1}" destId="{BD282967-4DDC-4338-95C4-38FFDEE23A01}" srcOrd="0" destOrd="0" presId="urn:microsoft.com/office/officeart/2005/8/layout/target3"/>
    <dgm:cxn modelId="{960D7200-52B2-4056-BB95-DBE31E6EA8AC}" type="presOf" srcId="{49F92B3B-B134-4A42-ACFB-63056B020053}" destId="{E7DCDFED-CB02-425A-B9FC-1838F91E83CB}" srcOrd="0" destOrd="0" presId="urn:microsoft.com/office/officeart/2005/8/layout/target3"/>
    <dgm:cxn modelId="{ADC8F211-9A98-4779-8128-0CCF72B61ED8}" srcId="{49F92B3B-B134-4A42-ACFB-63056B020053}" destId="{0F952FBE-7452-4708-A085-388A40FD577F}" srcOrd="0" destOrd="0" parTransId="{6E51A5D1-09FC-4D08-A315-F0CB0073AC6B}" sibTransId="{EE435849-73E1-4E2F-ABD7-6BBBB6C7AF28}"/>
    <dgm:cxn modelId="{7F24D054-7FC5-486F-B26F-269E24ADACCB}" srcId="{49F92B3B-B134-4A42-ACFB-63056B020053}" destId="{20C10218-31F3-4F69-A7A8-9B7834201677}" srcOrd="2" destOrd="0" parTransId="{672F4584-E88C-4A87-8751-1D5B339963EC}" sibTransId="{82859DF5-E32A-4884-B92E-63B432AE01F5}"/>
    <dgm:cxn modelId="{724CF071-D000-4CA2-8445-AD05A5C21365}" srcId="{49F92B3B-B134-4A42-ACFB-63056B020053}" destId="{F7311029-7683-4D91-8494-C355FF28C5E1}" srcOrd="1" destOrd="0" parTransId="{CFF2E7B8-A02D-4E77-9F9F-5640B5D262D0}" sibTransId="{5CED3FE4-0598-4509-AA5D-212927410D02}"/>
    <dgm:cxn modelId="{FD5872EC-1629-4617-8C4F-773CCC7A0F57}" type="presOf" srcId="{F7311029-7683-4D91-8494-C355FF28C5E1}" destId="{B3FFBD9D-8AD0-4E88-A5D0-D43C62469EAE}" srcOrd="1" destOrd="0" presId="urn:microsoft.com/office/officeart/2005/8/layout/target3"/>
    <dgm:cxn modelId="{FEDA1351-5D41-4F4F-B86E-8E8AA7FDBA51}" type="presOf" srcId="{20C10218-31F3-4F69-A7A8-9B7834201677}" destId="{A6B8291C-5644-4C43-BE59-41DAB1F3C6CC}" srcOrd="0" destOrd="0" presId="urn:microsoft.com/office/officeart/2005/8/layout/target3"/>
    <dgm:cxn modelId="{5BCB2A17-1164-48E2-A8BE-1EE3DA112D29}" type="presOf" srcId="{20C10218-31F3-4F69-A7A8-9B7834201677}" destId="{2881DB9F-5E86-4349-A2A0-BC7BD1D5B9B6}" srcOrd="1" destOrd="0" presId="urn:microsoft.com/office/officeart/2005/8/layout/target3"/>
    <dgm:cxn modelId="{E14B2791-BE73-429D-B915-6EDF28C91E45}" type="presParOf" srcId="{E7DCDFED-CB02-425A-B9FC-1838F91E83CB}" destId="{0700F603-4466-4EDD-9E49-D11684FB2819}" srcOrd="0" destOrd="0" presId="urn:microsoft.com/office/officeart/2005/8/layout/target3"/>
    <dgm:cxn modelId="{0519F139-9D07-4417-8F28-5EA13D43B2A0}" type="presParOf" srcId="{E7DCDFED-CB02-425A-B9FC-1838F91E83CB}" destId="{0CDD0452-0E28-4C88-B291-0F6F9C35EF43}" srcOrd="1" destOrd="0" presId="urn:microsoft.com/office/officeart/2005/8/layout/target3"/>
    <dgm:cxn modelId="{8A074BDC-FC05-42E1-BDD7-457D055AA5AD}" type="presParOf" srcId="{E7DCDFED-CB02-425A-B9FC-1838F91E83CB}" destId="{A0F79BBF-B08D-47B2-AF54-B3F965205B25}" srcOrd="2" destOrd="0" presId="urn:microsoft.com/office/officeart/2005/8/layout/target3"/>
    <dgm:cxn modelId="{2C2463A6-B8FF-433C-94A5-A4D202737CC3}" type="presParOf" srcId="{E7DCDFED-CB02-425A-B9FC-1838F91E83CB}" destId="{16F929F9-1C1D-42FE-A044-F3905B622662}" srcOrd="3" destOrd="0" presId="urn:microsoft.com/office/officeart/2005/8/layout/target3"/>
    <dgm:cxn modelId="{CE41848A-DEFD-4A26-87A8-020165034066}" type="presParOf" srcId="{E7DCDFED-CB02-425A-B9FC-1838F91E83CB}" destId="{0A41BFF8-77D7-4114-90DD-A6C8F6A1ADDC}" srcOrd="4" destOrd="0" presId="urn:microsoft.com/office/officeart/2005/8/layout/target3"/>
    <dgm:cxn modelId="{F0EC61BC-20D2-476D-9C5F-C4CDEA730EE4}" type="presParOf" srcId="{E7DCDFED-CB02-425A-B9FC-1838F91E83CB}" destId="{BD282967-4DDC-4338-95C4-38FFDEE23A01}" srcOrd="5" destOrd="0" presId="urn:microsoft.com/office/officeart/2005/8/layout/target3"/>
    <dgm:cxn modelId="{FE1BC99A-9DA6-4E15-9760-64579B99DFF3}" type="presParOf" srcId="{E7DCDFED-CB02-425A-B9FC-1838F91E83CB}" destId="{7B67B1BF-6C2C-4B81-82B5-36C39C5392A2}" srcOrd="6" destOrd="0" presId="urn:microsoft.com/office/officeart/2005/8/layout/target3"/>
    <dgm:cxn modelId="{39992C9C-53AF-40BF-9E96-84C88CD09B6E}" type="presParOf" srcId="{E7DCDFED-CB02-425A-B9FC-1838F91E83CB}" destId="{615EFAEF-0960-44C3-A0C3-76B3F4ADF23A}" srcOrd="7" destOrd="0" presId="urn:microsoft.com/office/officeart/2005/8/layout/target3"/>
    <dgm:cxn modelId="{0ED4B466-F5C2-48B1-9A5E-A9A479A61B79}" type="presParOf" srcId="{E7DCDFED-CB02-425A-B9FC-1838F91E83CB}" destId="{A6B8291C-5644-4C43-BE59-41DAB1F3C6CC}" srcOrd="8" destOrd="0" presId="urn:microsoft.com/office/officeart/2005/8/layout/target3"/>
    <dgm:cxn modelId="{79CEDBA9-0E7D-4C6F-A3DB-128B3B26E168}" type="presParOf" srcId="{E7DCDFED-CB02-425A-B9FC-1838F91E83CB}" destId="{900BAF70-A319-47A9-AD1A-6AEDE92D259C}" srcOrd="9" destOrd="0" presId="urn:microsoft.com/office/officeart/2005/8/layout/target3"/>
    <dgm:cxn modelId="{4E52BCEA-A185-41D6-BE0D-362AE57AF34A}" type="presParOf" srcId="{E7DCDFED-CB02-425A-B9FC-1838F91E83CB}" destId="{B3FFBD9D-8AD0-4E88-A5D0-D43C62469EAE}" srcOrd="10" destOrd="0" presId="urn:microsoft.com/office/officeart/2005/8/layout/target3"/>
    <dgm:cxn modelId="{AFC6B2F2-94D3-430F-BA29-A37140BEFC60}" type="presParOf" srcId="{E7DCDFED-CB02-425A-B9FC-1838F91E83CB}" destId="{2881DB9F-5E86-4349-A2A0-BC7BD1D5B9B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19FF6E-CF27-47B1-8DD7-6404F6473A2C}" type="doc">
      <dgm:prSet loTypeId="urn:microsoft.com/office/officeart/2005/8/layout/architecture+Icon" loCatId="relationship" qsTypeId="urn:microsoft.com/office/officeart/2005/8/quickstyle/3d2" qsCatId="3D" csTypeId="urn:microsoft.com/office/officeart/2005/8/colors/accent2_3" csCatId="accent2" phldr="1"/>
      <dgm:spPr/>
    </dgm:pt>
    <dgm:pt modelId="{D54FEFA9-C8B5-499E-8E3B-E078E151A93B}">
      <dgm:prSet phldrT="[Text]" custT="1"/>
      <dgm:spPr/>
      <dgm:t>
        <a:bodyPr/>
        <a:lstStyle/>
        <a:p>
          <a:r>
            <a:rPr lang="en-GB" sz="1600" dirty="0" smtClean="0"/>
            <a:t>He writes that his father told him many years ago that he felt it was time for the Promised Messiah’s advent and advised him to accept him as soon as he appeared. </a:t>
          </a:r>
          <a:endParaRPr lang="en-GB" sz="1600" dirty="0"/>
        </a:p>
      </dgm:t>
    </dgm:pt>
    <dgm:pt modelId="{E2983191-EC44-4862-A82B-BA2C250249E9}" type="parTrans" cxnId="{0D2B5A85-66C6-471B-8B51-9ECB12F06395}">
      <dgm:prSet/>
      <dgm:spPr/>
      <dgm:t>
        <a:bodyPr/>
        <a:lstStyle/>
        <a:p>
          <a:endParaRPr lang="en-US"/>
        </a:p>
      </dgm:t>
    </dgm:pt>
    <dgm:pt modelId="{583C4A9F-CD92-4782-AA3D-4EF713FAA349}" type="sibTrans" cxnId="{0D2B5A85-66C6-471B-8B51-9ECB12F06395}">
      <dgm:prSet/>
      <dgm:spPr/>
      <dgm:t>
        <a:bodyPr/>
        <a:lstStyle/>
        <a:p>
          <a:endParaRPr lang="en-US"/>
        </a:p>
      </dgm:t>
    </dgm:pt>
    <dgm:pt modelId="{7E3071E9-BE84-47F6-A949-4452907191B8}">
      <dgm:prSet phldrT="[Text]" custT="1"/>
      <dgm:spPr/>
      <dgm:t>
        <a:bodyPr/>
        <a:lstStyle/>
        <a:p>
          <a:r>
            <a:rPr lang="en-GB" sz="1600" dirty="0" err="1" smtClean="0"/>
            <a:t>Ara’ain</a:t>
          </a:r>
          <a:r>
            <a:rPr lang="en-GB" sz="1600" dirty="0" smtClean="0"/>
            <a:t> sahib went to </a:t>
          </a:r>
          <a:r>
            <a:rPr lang="en-GB" sz="1600" dirty="0" err="1" smtClean="0"/>
            <a:t>Qadian</a:t>
          </a:r>
          <a:r>
            <a:rPr lang="en-GB" sz="1600" dirty="0" smtClean="0"/>
            <a:t>. </a:t>
          </a:r>
          <a:r>
            <a:rPr lang="en-GB" sz="1600" dirty="0" smtClean="0"/>
            <a:t>He was introduced to the Promised Messiah (on whom be peace) in Masjid Mubarak.  He said that he believed that Jesus (on whom be peace) was to descend on a minaret in the Middle East and Imam Mahdi was going to be born in a Syed family and would meet Jesus (on whom be peace). The Promised Messiah (on whom be peace) asked his companions to explain the matter to </a:t>
          </a:r>
          <a:r>
            <a:rPr lang="en-GB" sz="1600" dirty="0" err="1" smtClean="0"/>
            <a:t>Ara’ain</a:t>
          </a:r>
          <a:r>
            <a:rPr lang="en-GB" sz="1600" dirty="0" smtClean="0"/>
            <a:t> sahib. Once he was explained to, </a:t>
          </a:r>
          <a:r>
            <a:rPr lang="en-GB" sz="1600" dirty="0" err="1" smtClean="0"/>
            <a:t>Ara’in</a:t>
          </a:r>
          <a:r>
            <a:rPr lang="en-GB" sz="1600" dirty="0" smtClean="0"/>
            <a:t> sahib wanted to take his </a:t>
          </a:r>
          <a:r>
            <a:rPr lang="en-GB" sz="1600" dirty="0" err="1" smtClean="0"/>
            <a:t>Bai’at</a:t>
          </a:r>
          <a:r>
            <a:rPr lang="en-GB" sz="1600" dirty="0" smtClean="0"/>
            <a:t> immediately. </a:t>
          </a:r>
          <a:endParaRPr lang="en-GB" sz="1600" dirty="0"/>
        </a:p>
      </dgm:t>
    </dgm:pt>
    <dgm:pt modelId="{9F0C2ED1-750B-41F2-93AE-D8E358AEC144}" type="parTrans" cxnId="{428DB983-D60A-4CB0-BC40-73C2C89360E5}">
      <dgm:prSet/>
      <dgm:spPr/>
      <dgm:t>
        <a:bodyPr/>
        <a:lstStyle/>
        <a:p>
          <a:endParaRPr lang="en-US"/>
        </a:p>
      </dgm:t>
    </dgm:pt>
    <dgm:pt modelId="{000D72C4-48E8-43C8-8642-6B93FCD7C748}" type="sibTrans" cxnId="{428DB983-D60A-4CB0-BC40-73C2C89360E5}">
      <dgm:prSet/>
      <dgm:spPr/>
      <dgm:t>
        <a:bodyPr/>
        <a:lstStyle/>
        <a:p>
          <a:endParaRPr lang="en-US"/>
        </a:p>
      </dgm:t>
    </dgm:pt>
    <dgm:pt modelId="{52FE9704-619B-4AA1-AC32-2F4647F1A5B0}">
      <dgm:prSet phldrT="[Text]" custT="1"/>
      <dgm:spPr>
        <a:solidFill>
          <a:schemeClr val="accent2">
            <a:lumMod val="50000"/>
          </a:schemeClr>
        </a:solidFill>
      </dgm:spPr>
      <dgm:t>
        <a:bodyPr/>
        <a:lstStyle/>
        <a:p>
          <a:r>
            <a:rPr lang="en-GB" sz="1600" dirty="0" smtClean="0"/>
            <a:t>After his </a:t>
          </a:r>
          <a:r>
            <a:rPr lang="en-GB" sz="1600" dirty="0" err="1" smtClean="0"/>
            <a:t>Bai’at</a:t>
          </a:r>
          <a:r>
            <a:rPr lang="en-GB" sz="1600" dirty="0" smtClean="0"/>
            <a:t> he asked the Promised Messiah (on whom be peace) that he had had his daughter engaged to his sister’s son and what was he to do now? The Promised Messiah (on whom be peace) replied that it was not good to give what was pure to outsiders because they were his opponents and the progeny that would result from such a union will also be his opponent. He also told him that he could not offer his </a:t>
          </a:r>
          <a:r>
            <a:rPr lang="en-GB" sz="1600" dirty="0" err="1" smtClean="0"/>
            <a:t>Salat</a:t>
          </a:r>
          <a:r>
            <a:rPr lang="en-GB" sz="1600" dirty="0" smtClean="0"/>
            <a:t> behind non-</a:t>
          </a:r>
          <a:r>
            <a:rPr lang="en-GB" sz="1600" dirty="0" err="1" smtClean="0"/>
            <a:t>Ahmadis</a:t>
          </a:r>
          <a:r>
            <a:rPr lang="en-GB" sz="1600" dirty="0" smtClean="0"/>
            <a:t>. </a:t>
          </a:r>
          <a:r>
            <a:rPr lang="en-GB" sz="1600" dirty="0" smtClean="0"/>
            <a:t>Arian sahib </a:t>
          </a:r>
          <a:r>
            <a:rPr lang="en-GB" sz="1600" dirty="0" smtClean="0"/>
            <a:t>arranged the </a:t>
          </a:r>
          <a:r>
            <a:rPr lang="en-GB" sz="1600" dirty="0" err="1" smtClean="0"/>
            <a:t>Nikah</a:t>
          </a:r>
          <a:r>
            <a:rPr lang="en-GB" sz="1600" dirty="0" smtClean="0"/>
            <a:t> of his daughter with an </a:t>
          </a:r>
          <a:r>
            <a:rPr lang="en-GB" sz="1600" dirty="0" err="1" smtClean="0"/>
            <a:t>Ahmadi</a:t>
          </a:r>
          <a:r>
            <a:rPr lang="en-GB" sz="1600" dirty="0" smtClean="0"/>
            <a:t>. </a:t>
          </a:r>
          <a:endParaRPr lang="en-GB" sz="1600" dirty="0"/>
        </a:p>
      </dgm:t>
    </dgm:pt>
    <dgm:pt modelId="{BC5E0F25-7460-464E-B3E2-09D9B37104FB}" type="parTrans" cxnId="{8BA38E8F-7973-4251-94A4-8FD6127612E8}">
      <dgm:prSet/>
      <dgm:spPr/>
      <dgm:t>
        <a:bodyPr/>
        <a:lstStyle/>
        <a:p>
          <a:endParaRPr lang="en-US"/>
        </a:p>
      </dgm:t>
    </dgm:pt>
    <dgm:pt modelId="{EF04D684-0289-4D45-96A9-E0783566C4F3}" type="sibTrans" cxnId="{8BA38E8F-7973-4251-94A4-8FD6127612E8}">
      <dgm:prSet/>
      <dgm:spPr/>
      <dgm:t>
        <a:bodyPr/>
        <a:lstStyle/>
        <a:p>
          <a:endParaRPr lang="en-US"/>
        </a:p>
      </dgm:t>
    </dgm:pt>
    <dgm:pt modelId="{DBCAD0F1-50BA-41EC-8701-E86C960DD7E0}" type="pres">
      <dgm:prSet presAssocID="{0719FF6E-CF27-47B1-8DD7-6404F6473A2C}" presName="Name0" presStyleCnt="0">
        <dgm:presLayoutVars>
          <dgm:chPref val="1"/>
          <dgm:dir/>
          <dgm:animOne val="branch"/>
          <dgm:animLvl val="lvl"/>
          <dgm:resizeHandles/>
        </dgm:presLayoutVars>
      </dgm:prSet>
      <dgm:spPr/>
    </dgm:pt>
    <dgm:pt modelId="{E638DFCF-AC60-4AC7-AE37-57993A95BBD0}" type="pres">
      <dgm:prSet presAssocID="{D54FEFA9-C8B5-499E-8E3B-E078E151A93B}" presName="vertOne" presStyleCnt="0"/>
      <dgm:spPr/>
    </dgm:pt>
    <dgm:pt modelId="{B1EE6A77-C492-4BA4-8693-D61C14D1B501}" type="pres">
      <dgm:prSet presAssocID="{D54FEFA9-C8B5-499E-8E3B-E078E151A93B}" presName="txOne" presStyleLbl="node0" presStyleIdx="0" presStyleCnt="3" custScaleX="51100" custScaleY="82456" custLinFactNeighborX="5109" custLinFactNeighborY="-7018">
        <dgm:presLayoutVars>
          <dgm:chPref val="3"/>
        </dgm:presLayoutVars>
      </dgm:prSet>
      <dgm:spPr/>
      <dgm:t>
        <a:bodyPr/>
        <a:lstStyle/>
        <a:p>
          <a:endParaRPr lang="en-GB"/>
        </a:p>
      </dgm:t>
    </dgm:pt>
    <dgm:pt modelId="{7E764175-080B-45FD-BAFF-9130BAD1E2F1}" type="pres">
      <dgm:prSet presAssocID="{D54FEFA9-C8B5-499E-8E3B-E078E151A93B}" presName="horzOne" presStyleCnt="0"/>
      <dgm:spPr/>
    </dgm:pt>
    <dgm:pt modelId="{30E8E901-ACDB-4FD4-B346-25C3EF6CE457}" type="pres">
      <dgm:prSet presAssocID="{583C4A9F-CD92-4782-AA3D-4EF713FAA349}" presName="sibSpaceOne" presStyleCnt="0"/>
      <dgm:spPr/>
    </dgm:pt>
    <dgm:pt modelId="{8CD21C4E-4696-474D-BFE5-5B2AB7ECB046}" type="pres">
      <dgm:prSet presAssocID="{7E3071E9-BE84-47F6-A949-4452907191B8}" presName="vertOne" presStyleCnt="0"/>
      <dgm:spPr/>
    </dgm:pt>
    <dgm:pt modelId="{673BB212-525F-4A96-BEE5-C96FB013A552}" type="pres">
      <dgm:prSet presAssocID="{7E3071E9-BE84-47F6-A949-4452907191B8}" presName="txOne" presStyleLbl="node0" presStyleIdx="1" presStyleCnt="3" custScaleX="92673" custScaleY="96491" custLinFactNeighborX="604" custLinFactNeighborY="-5263">
        <dgm:presLayoutVars>
          <dgm:chPref val="3"/>
        </dgm:presLayoutVars>
      </dgm:prSet>
      <dgm:spPr/>
      <dgm:t>
        <a:bodyPr/>
        <a:lstStyle/>
        <a:p>
          <a:endParaRPr lang="en-GB"/>
        </a:p>
      </dgm:t>
    </dgm:pt>
    <dgm:pt modelId="{9E791944-67EE-4D8D-BC09-CBDA8C50ADF3}" type="pres">
      <dgm:prSet presAssocID="{7E3071E9-BE84-47F6-A949-4452907191B8}" presName="horzOne" presStyleCnt="0"/>
      <dgm:spPr/>
    </dgm:pt>
    <dgm:pt modelId="{978353F6-35D1-40DD-AA9E-FE81BE606DA5}" type="pres">
      <dgm:prSet presAssocID="{000D72C4-48E8-43C8-8642-6B93FCD7C748}" presName="sibSpaceOne" presStyleCnt="0"/>
      <dgm:spPr/>
    </dgm:pt>
    <dgm:pt modelId="{4E7AFF97-8E6C-4119-A01A-65E6DAC31643}" type="pres">
      <dgm:prSet presAssocID="{52FE9704-619B-4AA1-AC32-2F4647F1A5B0}" presName="vertOne" presStyleCnt="0"/>
      <dgm:spPr/>
    </dgm:pt>
    <dgm:pt modelId="{5DC7F209-F1C1-46DE-83A2-08B8F58429F4}" type="pres">
      <dgm:prSet presAssocID="{52FE9704-619B-4AA1-AC32-2F4647F1A5B0}" presName="txOne" presStyleLbl="node0" presStyleIdx="2" presStyleCnt="3" custScaleX="88163" custScaleY="100000">
        <dgm:presLayoutVars>
          <dgm:chPref val="3"/>
        </dgm:presLayoutVars>
      </dgm:prSet>
      <dgm:spPr/>
      <dgm:t>
        <a:bodyPr/>
        <a:lstStyle/>
        <a:p>
          <a:endParaRPr lang="en-GB"/>
        </a:p>
      </dgm:t>
    </dgm:pt>
    <dgm:pt modelId="{6A4113E9-DED1-4909-887C-B810121A8EEF}" type="pres">
      <dgm:prSet presAssocID="{52FE9704-619B-4AA1-AC32-2F4647F1A5B0}" presName="horzOne" presStyleCnt="0"/>
      <dgm:spPr/>
    </dgm:pt>
  </dgm:ptLst>
  <dgm:cxnLst>
    <dgm:cxn modelId="{14E8EF83-8130-4AEB-B5BE-D86B59E166C9}" type="presOf" srcId="{52FE9704-619B-4AA1-AC32-2F4647F1A5B0}" destId="{5DC7F209-F1C1-46DE-83A2-08B8F58429F4}" srcOrd="0" destOrd="0" presId="urn:microsoft.com/office/officeart/2005/8/layout/architecture+Icon"/>
    <dgm:cxn modelId="{0D2B5A85-66C6-471B-8B51-9ECB12F06395}" srcId="{0719FF6E-CF27-47B1-8DD7-6404F6473A2C}" destId="{D54FEFA9-C8B5-499E-8E3B-E078E151A93B}" srcOrd="0" destOrd="0" parTransId="{E2983191-EC44-4862-A82B-BA2C250249E9}" sibTransId="{583C4A9F-CD92-4782-AA3D-4EF713FAA349}"/>
    <dgm:cxn modelId="{FA11B048-7684-4B5D-B786-10343EF4E550}" type="presOf" srcId="{0719FF6E-CF27-47B1-8DD7-6404F6473A2C}" destId="{DBCAD0F1-50BA-41EC-8701-E86C960DD7E0}" srcOrd="0" destOrd="0" presId="urn:microsoft.com/office/officeart/2005/8/layout/architecture+Icon"/>
    <dgm:cxn modelId="{428DB983-D60A-4CB0-BC40-73C2C89360E5}" srcId="{0719FF6E-CF27-47B1-8DD7-6404F6473A2C}" destId="{7E3071E9-BE84-47F6-A949-4452907191B8}" srcOrd="1" destOrd="0" parTransId="{9F0C2ED1-750B-41F2-93AE-D8E358AEC144}" sibTransId="{000D72C4-48E8-43C8-8642-6B93FCD7C748}"/>
    <dgm:cxn modelId="{C0DE1FB6-2E29-46AD-BF65-FC6ECA64330D}" type="presOf" srcId="{7E3071E9-BE84-47F6-A949-4452907191B8}" destId="{673BB212-525F-4A96-BEE5-C96FB013A552}" srcOrd="0" destOrd="0" presId="urn:microsoft.com/office/officeart/2005/8/layout/architecture+Icon"/>
    <dgm:cxn modelId="{8BA38E8F-7973-4251-94A4-8FD6127612E8}" srcId="{0719FF6E-CF27-47B1-8DD7-6404F6473A2C}" destId="{52FE9704-619B-4AA1-AC32-2F4647F1A5B0}" srcOrd="2" destOrd="0" parTransId="{BC5E0F25-7460-464E-B3E2-09D9B37104FB}" sibTransId="{EF04D684-0289-4D45-96A9-E0783566C4F3}"/>
    <dgm:cxn modelId="{21E6F783-9369-43E9-8B84-77D61DB17E7C}" type="presOf" srcId="{D54FEFA9-C8B5-499E-8E3B-E078E151A93B}" destId="{B1EE6A77-C492-4BA4-8693-D61C14D1B501}" srcOrd="0" destOrd="0" presId="urn:microsoft.com/office/officeart/2005/8/layout/architecture+Icon"/>
    <dgm:cxn modelId="{2362676B-4951-4A21-B51B-A998BB08ADD4}" type="presParOf" srcId="{DBCAD0F1-50BA-41EC-8701-E86C960DD7E0}" destId="{E638DFCF-AC60-4AC7-AE37-57993A95BBD0}" srcOrd="0" destOrd="0" presId="urn:microsoft.com/office/officeart/2005/8/layout/architecture+Icon"/>
    <dgm:cxn modelId="{B73E2D9A-1415-49E6-9140-C78E7A84C916}" type="presParOf" srcId="{E638DFCF-AC60-4AC7-AE37-57993A95BBD0}" destId="{B1EE6A77-C492-4BA4-8693-D61C14D1B501}" srcOrd="0" destOrd="0" presId="urn:microsoft.com/office/officeart/2005/8/layout/architecture+Icon"/>
    <dgm:cxn modelId="{51B1E65D-1D38-447D-BA37-DCC32A64228F}" type="presParOf" srcId="{E638DFCF-AC60-4AC7-AE37-57993A95BBD0}" destId="{7E764175-080B-45FD-BAFF-9130BAD1E2F1}" srcOrd="1" destOrd="0" presId="urn:microsoft.com/office/officeart/2005/8/layout/architecture+Icon"/>
    <dgm:cxn modelId="{53C8CC43-F3B4-46DD-BA66-1F4BB5742B3C}" type="presParOf" srcId="{DBCAD0F1-50BA-41EC-8701-E86C960DD7E0}" destId="{30E8E901-ACDB-4FD4-B346-25C3EF6CE457}" srcOrd="1" destOrd="0" presId="urn:microsoft.com/office/officeart/2005/8/layout/architecture+Icon"/>
    <dgm:cxn modelId="{B5CAD7EF-36B4-4FE2-BDB4-1008870B16E7}" type="presParOf" srcId="{DBCAD0F1-50BA-41EC-8701-E86C960DD7E0}" destId="{8CD21C4E-4696-474D-BFE5-5B2AB7ECB046}" srcOrd="2" destOrd="0" presId="urn:microsoft.com/office/officeart/2005/8/layout/architecture+Icon"/>
    <dgm:cxn modelId="{D78E75D0-5EE8-47E7-839D-EA50BA2984C6}" type="presParOf" srcId="{8CD21C4E-4696-474D-BFE5-5B2AB7ECB046}" destId="{673BB212-525F-4A96-BEE5-C96FB013A552}" srcOrd="0" destOrd="0" presId="urn:microsoft.com/office/officeart/2005/8/layout/architecture+Icon"/>
    <dgm:cxn modelId="{2790DA01-6ABD-457B-9448-6003646356D9}" type="presParOf" srcId="{8CD21C4E-4696-474D-BFE5-5B2AB7ECB046}" destId="{9E791944-67EE-4D8D-BC09-CBDA8C50ADF3}" srcOrd="1" destOrd="0" presId="urn:microsoft.com/office/officeart/2005/8/layout/architecture+Icon"/>
    <dgm:cxn modelId="{2EED166E-94DA-4545-85EA-D10A659B3BB0}" type="presParOf" srcId="{DBCAD0F1-50BA-41EC-8701-E86C960DD7E0}" destId="{978353F6-35D1-40DD-AA9E-FE81BE606DA5}" srcOrd="3" destOrd="0" presId="urn:microsoft.com/office/officeart/2005/8/layout/architecture+Icon"/>
    <dgm:cxn modelId="{0E6CD30E-74F9-46B4-B550-A40DEF4D91F6}" type="presParOf" srcId="{DBCAD0F1-50BA-41EC-8701-E86C960DD7E0}" destId="{4E7AFF97-8E6C-4119-A01A-65E6DAC31643}" srcOrd="4" destOrd="0" presId="urn:microsoft.com/office/officeart/2005/8/layout/architecture+Icon"/>
    <dgm:cxn modelId="{11A1AD11-3470-4222-B89A-F13DBA66F334}" type="presParOf" srcId="{4E7AFF97-8E6C-4119-A01A-65E6DAC31643}" destId="{5DC7F209-F1C1-46DE-83A2-08B8F58429F4}" srcOrd="0" destOrd="0" presId="urn:microsoft.com/office/officeart/2005/8/layout/architecture+Icon"/>
    <dgm:cxn modelId="{C914BBA7-70E6-4D45-8012-75007EE271A4}" type="presParOf" srcId="{4E7AFF97-8E6C-4119-A01A-65E6DAC31643}" destId="{6A4113E9-DED1-4909-887C-B810121A8EEF}"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4CD32F-BEBD-4B24-9B87-1B44CD417124}" type="doc">
      <dgm:prSet loTypeId="urn:microsoft.com/office/officeart/2005/8/layout/hProcess7#2" loCatId="process" qsTypeId="urn:microsoft.com/office/officeart/2005/8/quickstyle/3d2" qsCatId="3D" csTypeId="urn:microsoft.com/office/officeart/2005/8/colors/accent2_4" csCatId="accent2" phldr="1"/>
      <dgm:spPr/>
      <dgm:t>
        <a:bodyPr/>
        <a:lstStyle/>
        <a:p>
          <a:endParaRPr lang="en-GB"/>
        </a:p>
      </dgm:t>
    </dgm:pt>
    <dgm:pt modelId="{B563DCC5-DB14-4E75-9BC1-7112E0D1D159}">
      <dgm:prSet phldrT="[Text]" phldr="1"/>
      <dgm:spPr/>
      <dgm:t>
        <a:bodyPr/>
        <a:lstStyle/>
        <a:p>
          <a:pPr algn="ctr"/>
          <a:endParaRPr lang="en-GB" dirty="0"/>
        </a:p>
      </dgm:t>
    </dgm:pt>
    <dgm:pt modelId="{3935948E-94CD-4783-9BD0-8A4BC0A2F9C0}" type="parTrans" cxnId="{0018EBA0-F717-4351-8933-E02F7010BEC8}">
      <dgm:prSet/>
      <dgm:spPr/>
      <dgm:t>
        <a:bodyPr/>
        <a:lstStyle/>
        <a:p>
          <a:pPr algn="ctr"/>
          <a:endParaRPr lang="en-GB"/>
        </a:p>
      </dgm:t>
    </dgm:pt>
    <dgm:pt modelId="{41227445-FC7E-4EA2-AB74-F07A62A22568}" type="sibTrans" cxnId="{0018EBA0-F717-4351-8933-E02F7010BEC8}">
      <dgm:prSet/>
      <dgm:spPr/>
      <dgm:t>
        <a:bodyPr/>
        <a:lstStyle/>
        <a:p>
          <a:pPr algn="ctr"/>
          <a:endParaRPr lang="en-GB"/>
        </a:p>
      </dgm:t>
    </dgm:pt>
    <dgm:pt modelId="{D91009D8-E683-4B2F-BDD5-9033E182BDE6}">
      <dgm:prSet phldrT="[Text]"/>
      <dgm:spPr/>
      <dgm:t>
        <a:bodyPr/>
        <a:lstStyle/>
        <a:p>
          <a:pPr algn="ctr"/>
          <a:r>
            <a:rPr lang="en-GB" dirty="0" smtClean="0"/>
            <a:t>He writes that his seven year old son who was a student at </a:t>
          </a:r>
          <a:r>
            <a:rPr lang="en-GB" dirty="0" err="1" smtClean="0"/>
            <a:t>Taleem</a:t>
          </a:r>
          <a:r>
            <a:rPr lang="en-GB" dirty="0" smtClean="0"/>
            <a:t> </a:t>
          </a:r>
          <a:r>
            <a:rPr lang="en-GB" dirty="0" err="1" smtClean="0"/>
            <a:t>ul</a:t>
          </a:r>
          <a:r>
            <a:rPr lang="en-GB" dirty="0" smtClean="0"/>
            <a:t> Islam school died while under the treatment of Hadhrat </a:t>
          </a:r>
          <a:r>
            <a:rPr lang="en-GB" dirty="0" err="1" smtClean="0"/>
            <a:t>Maulana</a:t>
          </a:r>
          <a:r>
            <a:rPr lang="en-GB" dirty="0" smtClean="0"/>
            <a:t> </a:t>
          </a:r>
          <a:r>
            <a:rPr lang="en-GB" dirty="0" err="1" smtClean="0"/>
            <a:t>Nur</a:t>
          </a:r>
          <a:r>
            <a:rPr lang="en-GB" dirty="0" smtClean="0"/>
            <a:t> </a:t>
          </a:r>
          <a:r>
            <a:rPr lang="en-GB" dirty="0" err="1" smtClean="0"/>
            <a:t>ud</a:t>
          </a:r>
          <a:r>
            <a:rPr lang="en-GB" dirty="0" smtClean="0"/>
            <a:t> din</a:t>
          </a:r>
          <a:endParaRPr lang="en-GB" dirty="0"/>
        </a:p>
      </dgm:t>
    </dgm:pt>
    <dgm:pt modelId="{FF34B470-1BE8-4E72-AC39-2E4CA8113B38}" type="parTrans" cxnId="{89F9AAA4-7BF0-43C1-8C68-A4D575E75B2B}">
      <dgm:prSet/>
      <dgm:spPr/>
      <dgm:t>
        <a:bodyPr/>
        <a:lstStyle/>
        <a:p>
          <a:pPr algn="ctr"/>
          <a:endParaRPr lang="en-GB"/>
        </a:p>
      </dgm:t>
    </dgm:pt>
    <dgm:pt modelId="{42D47165-6906-4160-96AE-ED5CF18CF12C}" type="sibTrans" cxnId="{89F9AAA4-7BF0-43C1-8C68-A4D575E75B2B}">
      <dgm:prSet/>
      <dgm:spPr/>
      <dgm:t>
        <a:bodyPr/>
        <a:lstStyle/>
        <a:p>
          <a:pPr algn="ctr"/>
          <a:endParaRPr lang="en-GB"/>
        </a:p>
      </dgm:t>
    </dgm:pt>
    <dgm:pt modelId="{64F02DAA-237F-4490-A292-8F28A9761AFE}">
      <dgm:prSet phldrT="[Text]" phldr="1"/>
      <dgm:spPr/>
      <dgm:t>
        <a:bodyPr/>
        <a:lstStyle/>
        <a:p>
          <a:pPr algn="ctr"/>
          <a:endParaRPr lang="en-GB" dirty="0"/>
        </a:p>
      </dgm:t>
    </dgm:pt>
    <dgm:pt modelId="{297E17B9-256E-4B20-A003-6EDBF15FD222}" type="parTrans" cxnId="{2AF046C9-3D36-49BC-9CFA-F3525AA509D0}">
      <dgm:prSet/>
      <dgm:spPr/>
      <dgm:t>
        <a:bodyPr/>
        <a:lstStyle/>
        <a:p>
          <a:pPr algn="ctr"/>
          <a:endParaRPr lang="en-GB"/>
        </a:p>
      </dgm:t>
    </dgm:pt>
    <dgm:pt modelId="{23B4B47E-DC64-4008-BA9A-1426B39C2E96}" type="sibTrans" cxnId="{2AF046C9-3D36-49BC-9CFA-F3525AA509D0}">
      <dgm:prSet/>
      <dgm:spPr/>
      <dgm:t>
        <a:bodyPr/>
        <a:lstStyle/>
        <a:p>
          <a:pPr algn="ctr"/>
          <a:endParaRPr lang="en-GB"/>
        </a:p>
      </dgm:t>
    </dgm:pt>
    <dgm:pt modelId="{F30F1DF1-C57B-43E4-A969-8B725EC23B08}">
      <dgm:prSet phldrT="[Text]" phldr="1"/>
      <dgm:spPr>
        <a:solidFill>
          <a:schemeClr val="accent2">
            <a:lumMod val="50000"/>
          </a:schemeClr>
        </a:solidFill>
      </dgm:spPr>
      <dgm:t>
        <a:bodyPr/>
        <a:lstStyle/>
        <a:p>
          <a:pPr algn="ctr"/>
          <a:endParaRPr lang="en-GB" dirty="0"/>
        </a:p>
      </dgm:t>
    </dgm:pt>
    <dgm:pt modelId="{0B45B033-939A-414A-925D-9C999B91BD7D}" type="parTrans" cxnId="{48E76CC1-22B0-4702-8EA9-8C2F86C400CA}">
      <dgm:prSet/>
      <dgm:spPr/>
      <dgm:t>
        <a:bodyPr/>
        <a:lstStyle/>
        <a:p>
          <a:pPr algn="ctr"/>
          <a:endParaRPr lang="en-GB"/>
        </a:p>
      </dgm:t>
    </dgm:pt>
    <dgm:pt modelId="{5C5134F3-5BAF-4CDE-8EEE-08D8649916F8}" type="sibTrans" cxnId="{48E76CC1-22B0-4702-8EA9-8C2F86C400CA}">
      <dgm:prSet/>
      <dgm:spPr/>
      <dgm:t>
        <a:bodyPr/>
        <a:lstStyle/>
        <a:p>
          <a:pPr algn="ctr"/>
          <a:endParaRPr lang="en-GB"/>
        </a:p>
      </dgm:t>
    </dgm:pt>
    <dgm:pt modelId="{7E4537C7-D7BC-4B9B-A7ED-2C52AA4A6F2A}">
      <dgm:prSet phldrT="[Text]"/>
      <dgm:spPr>
        <a:solidFill>
          <a:schemeClr val="accent2">
            <a:lumMod val="50000"/>
          </a:schemeClr>
        </a:solidFill>
      </dgm:spPr>
      <dgm:t>
        <a:bodyPr/>
        <a:lstStyle/>
        <a:p>
          <a:pPr algn="ctr"/>
          <a:r>
            <a:rPr lang="en-GB" dirty="0" smtClean="0">
              <a:solidFill>
                <a:schemeClr val="bg1"/>
              </a:solidFill>
              <a:effectLst/>
              <a:latin typeface="+mn-lt"/>
              <a:ea typeface="+mn-ea"/>
              <a:cs typeface="+mn-cs"/>
            </a:rPr>
            <a:t>Then Allah the Exalted granted him children</a:t>
          </a:r>
          <a:endParaRPr lang="en-GB" dirty="0">
            <a:solidFill>
              <a:schemeClr val="bg1"/>
            </a:solidFill>
          </a:endParaRPr>
        </a:p>
      </dgm:t>
    </dgm:pt>
    <dgm:pt modelId="{1A57B5C3-530C-427C-9F91-440C926F96E0}" type="parTrans" cxnId="{8E3020B6-ACB4-45CB-9E11-1F5E173FA482}">
      <dgm:prSet/>
      <dgm:spPr/>
      <dgm:t>
        <a:bodyPr/>
        <a:lstStyle/>
        <a:p>
          <a:pPr algn="ctr"/>
          <a:endParaRPr lang="en-GB"/>
        </a:p>
      </dgm:t>
    </dgm:pt>
    <dgm:pt modelId="{0B597B18-B71B-4704-843A-F98AF0020F5D}" type="sibTrans" cxnId="{8E3020B6-ACB4-45CB-9E11-1F5E173FA482}">
      <dgm:prSet/>
      <dgm:spPr/>
      <dgm:t>
        <a:bodyPr/>
        <a:lstStyle/>
        <a:p>
          <a:pPr algn="ctr"/>
          <a:endParaRPr lang="en-GB"/>
        </a:p>
      </dgm:t>
    </dgm:pt>
    <dgm:pt modelId="{43CE9ED0-6B22-4C7A-82FA-9BDB70B97E4A}">
      <dgm:prSet phldrT="[Text]"/>
      <dgm:spPr/>
      <dgm:t>
        <a:bodyPr/>
        <a:lstStyle/>
        <a:p>
          <a:pPr algn="ctr"/>
          <a:r>
            <a:rPr lang="en-GB" dirty="0" smtClean="0"/>
            <a:t>When he next returned to Qadian Hudhur asked him to join him and told him that he had demonstrated great patience and that he had prayed for him a lot and God would grant him children</a:t>
          </a:r>
          <a:endParaRPr lang="en-GB" dirty="0"/>
        </a:p>
      </dgm:t>
    </dgm:pt>
    <dgm:pt modelId="{093A8796-8D99-413E-833D-A9A231D7E4CE}" type="parTrans" cxnId="{334A6EBA-FB93-44A6-B62D-AD5565A88129}">
      <dgm:prSet/>
      <dgm:spPr/>
      <dgm:t>
        <a:bodyPr/>
        <a:lstStyle/>
        <a:p>
          <a:pPr algn="ctr"/>
          <a:endParaRPr lang="en-GB"/>
        </a:p>
      </dgm:t>
    </dgm:pt>
    <dgm:pt modelId="{EC6A5AF8-728C-4A4A-B8E5-AD46B09FFD2B}" type="sibTrans" cxnId="{334A6EBA-FB93-44A6-B62D-AD5565A88129}">
      <dgm:prSet/>
      <dgm:spPr/>
      <dgm:t>
        <a:bodyPr/>
        <a:lstStyle/>
        <a:p>
          <a:pPr algn="ctr"/>
          <a:endParaRPr lang="en-GB"/>
        </a:p>
      </dgm:t>
    </dgm:pt>
    <dgm:pt modelId="{A491DB10-BA44-46DC-B758-5D26DA2B4EE0}" type="pres">
      <dgm:prSet presAssocID="{7C4CD32F-BEBD-4B24-9B87-1B44CD417124}" presName="Name0" presStyleCnt="0">
        <dgm:presLayoutVars>
          <dgm:dir/>
          <dgm:animLvl val="lvl"/>
          <dgm:resizeHandles val="exact"/>
        </dgm:presLayoutVars>
      </dgm:prSet>
      <dgm:spPr/>
      <dgm:t>
        <a:bodyPr/>
        <a:lstStyle/>
        <a:p>
          <a:endParaRPr lang="en-GB"/>
        </a:p>
      </dgm:t>
    </dgm:pt>
    <dgm:pt modelId="{F0A9C83D-3722-4856-AB46-EBFE15EDB97A}" type="pres">
      <dgm:prSet presAssocID="{B563DCC5-DB14-4E75-9BC1-7112E0D1D159}" presName="compositeNode" presStyleCnt="0">
        <dgm:presLayoutVars>
          <dgm:bulletEnabled val="1"/>
        </dgm:presLayoutVars>
      </dgm:prSet>
      <dgm:spPr/>
    </dgm:pt>
    <dgm:pt modelId="{C88BD9B4-4102-4D41-B4AF-0861205709E2}" type="pres">
      <dgm:prSet presAssocID="{B563DCC5-DB14-4E75-9BC1-7112E0D1D159}" presName="bgRect" presStyleLbl="node1" presStyleIdx="0" presStyleCnt="3" custScaleY="85396" custLinFactNeighborX="-23" custLinFactNeighborY="-19403"/>
      <dgm:spPr/>
      <dgm:t>
        <a:bodyPr/>
        <a:lstStyle/>
        <a:p>
          <a:endParaRPr lang="en-GB"/>
        </a:p>
      </dgm:t>
    </dgm:pt>
    <dgm:pt modelId="{88D19970-1B1C-4EB0-B87D-85FD2D644D3A}" type="pres">
      <dgm:prSet presAssocID="{B563DCC5-DB14-4E75-9BC1-7112E0D1D159}" presName="parentNode" presStyleLbl="node1" presStyleIdx="0" presStyleCnt="3">
        <dgm:presLayoutVars>
          <dgm:chMax val="0"/>
          <dgm:bulletEnabled val="1"/>
        </dgm:presLayoutVars>
      </dgm:prSet>
      <dgm:spPr/>
      <dgm:t>
        <a:bodyPr/>
        <a:lstStyle/>
        <a:p>
          <a:endParaRPr lang="en-GB"/>
        </a:p>
      </dgm:t>
    </dgm:pt>
    <dgm:pt modelId="{55808A5F-198A-40E6-BCFF-D3747FD2C4EE}" type="pres">
      <dgm:prSet presAssocID="{B563DCC5-DB14-4E75-9BC1-7112E0D1D159}" presName="childNode" presStyleLbl="node1" presStyleIdx="0" presStyleCnt="3">
        <dgm:presLayoutVars>
          <dgm:bulletEnabled val="1"/>
        </dgm:presLayoutVars>
      </dgm:prSet>
      <dgm:spPr/>
      <dgm:t>
        <a:bodyPr/>
        <a:lstStyle/>
        <a:p>
          <a:endParaRPr lang="en-GB"/>
        </a:p>
      </dgm:t>
    </dgm:pt>
    <dgm:pt modelId="{1384E547-02CB-4702-944F-5720956828C2}" type="pres">
      <dgm:prSet presAssocID="{41227445-FC7E-4EA2-AB74-F07A62A22568}" presName="hSp" presStyleCnt="0"/>
      <dgm:spPr/>
    </dgm:pt>
    <dgm:pt modelId="{7FBB1E77-8153-4351-AAC1-027E567B5982}" type="pres">
      <dgm:prSet presAssocID="{41227445-FC7E-4EA2-AB74-F07A62A22568}" presName="vProcSp" presStyleCnt="0"/>
      <dgm:spPr/>
    </dgm:pt>
    <dgm:pt modelId="{440BA216-FF59-4AD7-AE6C-339CD1856583}" type="pres">
      <dgm:prSet presAssocID="{41227445-FC7E-4EA2-AB74-F07A62A22568}" presName="vSp1" presStyleCnt="0"/>
      <dgm:spPr/>
    </dgm:pt>
    <dgm:pt modelId="{3C361926-AE05-4F93-814C-925C33F65661}" type="pres">
      <dgm:prSet presAssocID="{41227445-FC7E-4EA2-AB74-F07A62A22568}" presName="simulatedConn" presStyleLbl="solidFgAcc1" presStyleIdx="0" presStyleCnt="2" custLinFactY="-93918" custLinFactNeighborX="-9921" custLinFactNeighborY="-100000"/>
      <dgm:spPr/>
    </dgm:pt>
    <dgm:pt modelId="{B4B4E955-139B-499E-85F0-01B636F294A4}" type="pres">
      <dgm:prSet presAssocID="{41227445-FC7E-4EA2-AB74-F07A62A22568}" presName="vSp2" presStyleCnt="0"/>
      <dgm:spPr/>
    </dgm:pt>
    <dgm:pt modelId="{E69CB534-9642-4930-AF39-AC05AAECFFAA}" type="pres">
      <dgm:prSet presAssocID="{41227445-FC7E-4EA2-AB74-F07A62A22568}" presName="sibTrans" presStyleCnt="0"/>
      <dgm:spPr/>
    </dgm:pt>
    <dgm:pt modelId="{ABDB7933-F15D-46BB-8B3F-4AADDCDFC0FE}" type="pres">
      <dgm:prSet presAssocID="{64F02DAA-237F-4490-A292-8F28A9761AFE}" presName="compositeNode" presStyleCnt="0">
        <dgm:presLayoutVars>
          <dgm:bulletEnabled val="1"/>
        </dgm:presLayoutVars>
      </dgm:prSet>
      <dgm:spPr/>
    </dgm:pt>
    <dgm:pt modelId="{6B99E520-6AAE-423A-891E-6703ECF704F5}" type="pres">
      <dgm:prSet presAssocID="{64F02DAA-237F-4490-A292-8F28A9761AFE}" presName="bgRect" presStyleLbl="node1" presStyleIdx="1" presStyleCnt="3"/>
      <dgm:spPr/>
      <dgm:t>
        <a:bodyPr/>
        <a:lstStyle/>
        <a:p>
          <a:endParaRPr lang="en-GB"/>
        </a:p>
      </dgm:t>
    </dgm:pt>
    <dgm:pt modelId="{AEB74113-66F2-4373-BE5E-401A8310B510}" type="pres">
      <dgm:prSet presAssocID="{64F02DAA-237F-4490-A292-8F28A9761AFE}" presName="parentNode" presStyleLbl="node1" presStyleIdx="1" presStyleCnt="3">
        <dgm:presLayoutVars>
          <dgm:chMax val="0"/>
          <dgm:bulletEnabled val="1"/>
        </dgm:presLayoutVars>
      </dgm:prSet>
      <dgm:spPr/>
      <dgm:t>
        <a:bodyPr/>
        <a:lstStyle/>
        <a:p>
          <a:endParaRPr lang="en-GB"/>
        </a:p>
      </dgm:t>
    </dgm:pt>
    <dgm:pt modelId="{0C8B2FF3-BC10-4FD3-BFCB-38D44F42D9DC}" type="pres">
      <dgm:prSet presAssocID="{64F02DAA-237F-4490-A292-8F28A9761AFE}" presName="childNode" presStyleLbl="node1" presStyleIdx="1" presStyleCnt="3">
        <dgm:presLayoutVars>
          <dgm:bulletEnabled val="1"/>
        </dgm:presLayoutVars>
      </dgm:prSet>
      <dgm:spPr/>
      <dgm:t>
        <a:bodyPr/>
        <a:lstStyle/>
        <a:p>
          <a:endParaRPr lang="en-GB"/>
        </a:p>
      </dgm:t>
    </dgm:pt>
    <dgm:pt modelId="{9F968AF6-8663-4CF2-838C-751B820734C4}" type="pres">
      <dgm:prSet presAssocID="{23B4B47E-DC64-4008-BA9A-1426B39C2E96}" presName="hSp" presStyleCnt="0"/>
      <dgm:spPr/>
    </dgm:pt>
    <dgm:pt modelId="{3C4C179F-3496-4313-97C0-F91A47A1D2C9}" type="pres">
      <dgm:prSet presAssocID="{23B4B47E-DC64-4008-BA9A-1426B39C2E96}" presName="vProcSp" presStyleCnt="0"/>
      <dgm:spPr/>
    </dgm:pt>
    <dgm:pt modelId="{7EBB0A38-D912-4F13-A269-62D359F4DA1C}" type="pres">
      <dgm:prSet presAssocID="{23B4B47E-DC64-4008-BA9A-1426B39C2E96}" presName="vSp1" presStyleCnt="0"/>
      <dgm:spPr/>
    </dgm:pt>
    <dgm:pt modelId="{4D9608BD-B619-4E15-8A59-39A560E1ACE8}" type="pres">
      <dgm:prSet presAssocID="{23B4B47E-DC64-4008-BA9A-1426B39C2E96}" presName="simulatedConn" presStyleLbl="solidFgAcc1" presStyleIdx="1" presStyleCnt="2" custLinFactY="1958" custLinFactNeighborX="4585" custLinFactNeighborY="100000"/>
      <dgm:spPr/>
    </dgm:pt>
    <dgm:pt modelId="{C0DE0DF2-9570-4F0A-9203-D3E05B4E257C}" type="pres">
      <dgm:prSet presAssocID="{23B4B47E-DC64-4008-BA9A-1426B39C2E96}" presName="vSp2" presStyleCnt="0"/>
      <dgm:spPr/>
    </dgm:pt>
    <dgm:pt modelId="{D390CD8B-BB9F-462B-BEE5-D08939BC24A7}" type="pres">
      <dgm:prSet presAssocID="{23B4B47E-DC64-4008-BA9A-1426B39C2E96}" presName="sibTrans" presStyleCnt="0"/>
      <dgm:spPr/>
    </dgm:pt>
    <dgm:pt modelId="{D5330494-2E71-4F3A-9501-4B1B73DD25CE}" type="pres">
      <dgm:prSet presAssocID="{F30F1DF1-C57B-43E4-A969-8B725EC23B08}" presName="compositeNode" presStyleCnt="0">
        <dgm:presLayoutVars>
          <dgm:bulletEnabled val="1"/>
        </dgm:presLayoutVars>
      </dgm:prSet>
      <dgm:spPr/>
    </dgm:pt>
    <dgm:pt modelId="{50E959C4-0EDD-4889-923E-D3B7E09D260A}" type="pres">
      <dgm:prSet presAssocID="{F30F1DF1-C57B-43E4-A969-8B725EC23B08}" presName="bgRect" presStyleLbl="node1" presStyleIdx="2" presStyleCnt="3" custScaleX="76379" custScaleY="66011" custLinFactNeighborX="685" custLinFactNeighborY="40802"/>
      <dgm:spPr/>
      <dgm:t>
        <a:bodyPr/>
        <a:lstStyle/>
        <a:p>
          <a:endParaRPr lang="en-GB"/>
        </a:p>
      </dgm:t>
    </dgm:pt>
    <dgm:pt modelId="{559DDFA1-0B73-4DF1-9694-581413F48D16}" type="pres">
      <dgm:prSet presAssocID="{F30F1DF1-C57B-43E4-A969-8B725EC23B08}" presName="parentNode" presStyleLbl="node1" presStyleIdx="2" presStyleCnt="3">
        <dgm:presLayoutVars>
          <dgm:chMax val="0"/>
          <dgm:bulletEnabled val="1"/>
        </dgm:presLayoutVars>
      </dgm:prSet>
      <dgm:spPr/>
      <dgm:t>
        <a:bodyPr/>
        <a:lstStyle/>
        <a:p>
          <a:endParaRPr lang="en-GB"/>
        </a:p>
      </dgm:t>
    </dgm:pt>
    <dgm:pt modelId="{9BBAEC3E-8B43-4D88-8E10-195BC5B725D1}" type="pres">
      <dgm:prSet presAssocID="{F30F1DF1-C57B-43E4-A969-8B725EC23B08}" presName="childNode" presStyleLbl="node1" presStyleIdx="2" presStyleCnt="3">
        <dgm:presLayoutVars>
          <dgm:bulletEnabled val="1"/>
        </dgm:presLayoutVars>
      </dgm:prSet>
      <dgm:spPr/>
      <dgm:t>
        <a:bodyPr/>
        <a:lstStyle/>
        <a:p>
          <a:endParaRPr lang="en-GB"/>
        </a:p>
      </dgm:t>
    </dgm:pt>
  </dgm:ptLst>
  <dgm:cxnLst>
    <dgm:cxn modelId="{2AF046C9-3D36-49BC-9CFA-F3525AA509D0}" srcId="{7C4CD32F-BEBD-4B24-9B87-1B44CD417124}" destId="{64F02DAA-237F-4490-A292-8F28A9761AFE}" srcOrd="1" destOrd="0" parTransId="{297E17B9-256E-4B20-A003-6EDBF15FD222}" sibTransId="{23B4B47E-DC64-4008-BA9A-1426B39C2E96}"/>
    <dgm:cxn modelId="{48E76CC1-22B0-4702-8EA9-8C2F86C400CA}" srcId="{7C4CD32F-BEBD-4B24-9B87-1B44CD417124}" destId="{F30F1DF1-C57B-43E4-A969-8B725EC23B08}" srcOrd="2" destOrd="0" parTransId="{0B45B033-939A-414A-925D-9C999B91BD7D}" sibTransId="{5C5134F3-5BAF-4CDE-8EEE-08D8649916F8}"/>
    <dgm:cxn modelId="{1C307528-5C88-423A-831F-1EA864F43C27}" type="presOf" srcId="{7E4537C7-D7BC-4B9B-A7ED-2C52AA4A6F2A}" destId="{9BBAEC3E-8B43-4D88-8E10-195BC5B725D1}" srcOrd="0" destOrd="0" presId="urn:microsoft.com/office/officeart/2005/8/layout/hProcess7#2"/>
    <dgm:cxn modelId="{A76294BB-8989-4456-B340-CAA041B92015}" type="presOf" srcId="{F30F1DF1-C57B-43E4-A969-8B725EC23B08}" destId="{50E959C4-0EDD-4889-923E-D3B7E09D260A}" srcOrd="0" destOrd="0" presId="urn:microsoft.com/office/officeart/2005/8/layout/hProcess7#2"/>
    <dgm:cxn modelId="{8E3020B6-ACB4-45CB-9E11-1F5E173FA482}" srcId="{F30F1DF1-C57B-43E4-A969-8B725EC23B08}" destId="{7E4537C7-D7BC-4B9B-A7ED-2C52AA4A6F2A}" srcOrd="0" destOrd="0" parTransId="{1A57B5C3-530C-427C-9F91-440C926F96E0}" sibTransId="{0B597B18-B71B-4704-843A-F98AF0020F5D}"/>
    <dgm:cxn modelId="{4C2CE01B-1EFA-4251-AE9D-4B613B4DBF02}" type="presOf" srcId="{64F02DAA-237F-4490-A292-8F28A9761AFE}" destId="{6B99E520-6AAE-423A-891E-6703ECF704F5}" srcOrd="0" destOrd="0" presId="urn:microsoft.com/office/officeart/2005/8/layout/hProcess7#2"/>
    <dgm:cxn modelId="{89F9AAA4-7BF0-43C1-8C68-A4D575E75B2B}" srcId="{B563DCC5-DB14-4E75-9BC1-7112E0D1D159}" destId="{D91009D8-E683-4B2F-BDD5-9033E182BDE6}" srcOrd="0" destOrd="0" parTransId="{FF34B470-1BE8-4E72-AC39-2E4CA8113B38}" sibTransId="{42D47165-6906-4160-96AE-ED5CF18CF12C}"/>
    <dgm:cxn modelId="{2A8DFEC7-C367-48A7-A5D0-674452EF5C13}" type="presOf" srcId="{F30F1DF1-C57B-43E4-A969-8B725EC23B08}" destId="{559DDFA1-0B73-4DF1-9694-581413F48D16}" srcOrd="1" destOrd="0" presId="urn:microsoft.com/office/officeart/2005/8/layout/hProcess7#2"/>
    <dgm:cxn modelId="{334A6EBA-FB93-44A6-B62D-AD5565A88129}" srcId="{64F02DAA-237F-4490-A292-8F28A9761AFE}" destId="{43CE9ED0-6B22-4C7A-82FA-9BDB70B97E4A}" srcOrd="0" destOrd="0" parTransId="{093A8796-8D99-413E-833D-A9A231D7E4CE}" sibTransId="{EC6A5AF8-728C-4A4A-B8E5-AD46B09FFD2B}"/>
    <dgm:cxn modelId="{D0672547-4286-4C85-B5AC-4762BEDC91BE}" type="presOf" srcId="{43CE9ED0-6B22-4C7A-82FA-9BDB70B97E4A}" destId="{0C8B2FF3-BC10-4FD3-BFCB-38D44F42D9DC}" srcOrd="0" destOrd="0" presId="urn:microsoft.com/office/officeart/2005/8/layout/hProcess7#2"/>
    <dgm:cxn modelId="{22A9DB04-EA2F-4EF4-ADE4-EAD383E180BF}" type="presOf" srcId="{B563DCC5-DB14-4E75-9BC1-7112E0D1D159}" destId="{88D19970-1B1C-4EB0-B87D-85FD2D644D3A}" srcOrd="1" destOrd="0" presId="urn:microsoft.com/office/officeart/2005/8/layout/hProcess7#2"/>
    <dgm:cxn modelId="{CB4AFD89-7CD4-4793-856E-98D26BAF0E93}" type="presOf" srcId="{B563DCC5-DB14-4E75-9BC1-7112E0D1D159}" destId="{C88BD9B4-4102-4D41-B4AF-0861205709E2}" srcOrd="0" destOrd="0" presId="urn:microsoft.com/office/officeart/2005/8/layout/hProcess7#2"/>
    <dgm:cxn modelId="{36E31CE2-2496-4A8E-9CD7-02C676F44D4D}" type="presOf" srcId="{D91009D8-E683-4B2F-BDD5-9033E182BDE6}" destId="{55808A5F-198A-40E6-BCFF-D3747FD2C4EE}" srcOrd="0" destOrd="0" presId="urn:microsoft.com/office/officeart/2005/8/layout/hProcess7#2"/>
    <dgm:cxn modelId="{EA8CEDF6-70E2-4F80-B9DF-C2FA181D98AA}" type="presOf" srcId="{7C4CD32F-BEBD-4B24-9B87-1B44CD417124}" destId="{A491DB10-BA44-46DC-B758-5D26DA2B4EE0}" srcOrd="0" destOrd="0" presId="urn:microsoft.com/office/officeart/2005/8/layout/hProcess7#2"/>
    <dgm:cxn modelId="{0018EBA0-F717-4351-8933-E02F7010BEC8}" srcId="{7C4CD32F-BEBD-4B24-9B87-1B44CD417124}" destId="{B563DCC5-DB14-4E75-9BC1-7112E0D1D159}" srcOrd="0" destOrd="0" parTransId="{3935948E-94CD-4783-9BD0-8A4BC0A2F9C0}" sibTransId="{41227445-FC7E-4EA2-AB74-F07A62A22568}"/>
    <dgm:cxn modelId="{1F6E9269-E619-4181-9427-4A6DC43F3284}" type="presOf" srcId="{64F02DAA-237F-4490-A292-8F28A9761AFE}" destId="{AEB74113-66F2-4373-BE5E-401A8310B510}" srcOrd="1" destOrd="0" presId="urn:microsoft.com/office/officeart/2005/8/layout/hProcess7#2"/>
    <dgm:cxn modelId="{F6AE9AE5-42C2-459F-9E09-B76ABC46D9DA}" type="presParOf" srcId="{A491DB10-BA44-46DC-B758-5D26DA2B4EE0}" destId="{F0A9C83D-3722-4856-AB46-EBFE15EDB97A}" srcOrd="0" destOrd="0" presId="urn:microsoft.com/office/officeart/2005/8/layout/hProcess7#2"/>
    <dgm:cxn modelId="{D0C383B3-DCE8-4F4F-B339-06CFE87DF263}" type="presParOf" srcId="{F0A9C83D-3722-4856-AB46-EBFE15EDB97A}" destId="{C88BD9B4-4102-4D41-B4AF-0861205709E2}" srcOrd="0" destOrd="0" presId="urn:microsoft.com/office/officeart/2005/8/layout/hProcess7#2"/>
    <dgm:cxn modelId="{0A7C2A54-1B50-40B1-A19A-E46F534261B5}" type="presParOf" srcId="{F0A9C83D-3722-4856-AB46-EBFE15EDB97A}" destId="{88D19970-1B1C-4EB0-B87D-85FD2D644D3A}" srcOrd="1" destOrd="0" presId="urn:microsoft.com/office/officeart/2005/8/layout/hProcess7#2"/>
    <dgm:cxn modelId="{3B04338F-A41A-43E2-973C-0BD62C6B70A2}" type="presParOf" srcId="{F0A9C83D-3722-4856-AB46-EBFE15EDB97A}" destId="{55808A5F-198A-40E6-BCFF-D3747FD2C4EE}" srcOrd="2" destOrd="0" presId="urn:microsoft.com/office/officeart/2005/8/layout/hProcess7#2"/>
    <dgm:cxn modelId="{3A1B45CE-25F6-46A4-A658-23DA7CABE1EB}" type="presParOf" srcId="{A491DB10-BA44-46DC-B758-5D26DA2B4EE0}" destId="{1384E547-02CB-4702-944F-5720956828C2}" srcOrd="1" destOrd="0" presId="urn:microsoft.com/office/officeart/2005/8/layout/hProcess7#2"/>
    <dgm:cxn modelId="{3A200B54-96AF-4B45-94C3-FAAE70E2D77E}" type="presParOf" srcId="{A491DB10-BA44-46DC-B758-5D26DA2B4EE0}" destId="{7FBB1E77-8153-4351-AAC1-027E567B5982}" srcOrd="2" destOrd="0" presId="urn:microsoft.com/office/officeart/2005/8/layout/hProcess7#2"/>
    <dgm:cxn modelId="{F67D4BEF-952B-489B-A739-9E476CA26C9C}" type="presParOf" srcId="{7FBB1E77-8153-4351-AAC1-027E567B5982}" destId="{440BA216-FF59-4AD7-AE6C-339CD1856583}" srcOrd="0" destOrd="0" presId="urn:microsoft.com/office/officeart/2005/8/layout/hProcess7#2"/>
    <dgm:cxn modelId="{DD661F25-C126-4109-BF17-EED7D15E031B}" type="presParOf" srcId="{7FBB1E77-8153-4351-AAC1-027E567B5982}" destId="{3C361926-AE05-4F93-814C-925C33F65661}" srcOrd="1" destOrd="0" presId="urn:microsoft.com/office/officeart/2005/8/layout/hProcess7#2"/>
    <dgm:cxn modelId="{D4AC10F4-69CE-46A3-8A9F-1EEE712294B5}" type="presParOf" srcId="{7FBB1E77-8153-4351-AAC1-027E567B5982}" destId="{B4B4E955-139B-499E-85F0-01B636F294A4}" srcOrd="2" destOrd="0" presId="urn:microsoft.com/office/officeart/2005/8/layout/hProcess7#2"/>
    <dgm:cxn modelId="{AC11A772-197B-4DDD-AD31-4ACC8CFBDBCF}" type="presParOf" srcId="{A491DB10-BA44-46DC-B758-5D26DA2B4EE0}" destId="{E69CB534-9642-4930-AF39-AC05AAECFFAA}" srcOrd="3" destOrd="0" presId="urn:microsoft.com/office/officeart/2005/8/layout/hProcess7#2"/>
    <dgm:cxn modelId="{9CC189C1-AE50-4206-AE15-B00C4383DF92}" type="presParOf" srcId="{A491DB10-BA44-46DC-B758-5D26DA2B4EE0}" destId="{ABDB7933-F15D-46BB-8B3F-4AADDCDFC0FE}" srcOrd="4" destOrd="0" presId="urn:microsoft.com/office/officeart/2005/8/layout/hProcess7#2"/>
    <dgm:cxn modelId="{489F863C-3C9D-40AE-90E7-CEA97CEECA68}" type="presParOf" srcId="{ABDB7933-F15D-46BB-8B3F-4AADDCDFC0FE}" destId="{6B99E520-6AAE-423A-891E-6703ECF704F5}" srcOrd="0" destOrd="0" presId="urn:microsoft.com/office/officeart/2005/8/layout/hProcess7#2"/>
    <dgm:cxn modelId="{D78297DD-AE9E-4155-BFC0-20CC366445F7}" type="presParOf" srcId="{ABDB7933-F15D-46BB-8B3F-4AADDCDFC0FE}" destId="{AEB74113-66F2-4373-BE5E-401A8310B510}" srcOrd="1" destOrd="0" presId="urn:microsoft.com/office/officeart/2005/8/layout/hProcess7#2"/>
    <dgm:cxn modelId="{BD72695D-B604-405A-89D0-BA02995B325D}" type="presParOf" srcId="{ABDB7933-F15D-46BB-8B3F-4AADDCDFC0FE}" destId="{0C8B2FF3-BC10-4FD3-BFCB-38D44F42D9DC}" srcOrd="2" destOrd="0" presId="urn:microsoft.com/office/officeart/2005/8/layout/hProcess7#2"/>
    <dgm:cxn modelId="{D3480021-2361-400C-B5E7-66DD629DE67C}" type="presParOf" srcId="{A491DB10-BA44-46DC-B758-5D26DA2B4EE0}" destId="{9F968AF6-8663-4CF2-838C-751B820734C4}" srcOrd="5" destOrd="0" presId="urn:microsoft.com/office/officeart/2005/8/layout/hProcess7#2"/>
    <dgm:cxn modelId="{B467DE90-F45E-4088-959F-1875E11D93A8}" type="presParOf" srcId="{A491DB10-BA44-46DC-B758-5D26DA2B4EE0}" destId="{3C4C179F-3496-4313-97C0-F91A47A1D2C9}" srcOrd="6" destOrd="0" presId="urn:microsoft.com/office/officeart/2005/8/layout/hProcess7#2"/>
    <dgm:cxn modelId="{1BC660D7-26D5-4D5E-815E-BCC63CBEA876}" type="presParOf" srcId="{3C4C179F-3496-4313-97C0-F91A47A1D2C9}" destId="{7EBB0A38-D912-4F13-A269-62D359F4DA1C}" srcOrd="0" destOrd="0" presId="urn:microsoft.com/office/officeart/2005/8/layout/hProcess7#2"/>
    <dgm:cxn modelId="{7AC3DCDA-C791-42C2-B534-A4A05E446466}" type="presParOf" srcId="{3C4C179F-3496-4313-97C0-F91A47A1D2C9}" destId="{4D9608BD-B619-4E15-8A59-39A560E1ACE8}" srcOrd="1" destOrd="0" presId="urn:microsoft.com/office/officeart/2005/8/layout/hProcess7#2"/>
    <dgm:cxn modelId="{0BC98F2C-0307-4819-ADC7-2D1F12C1EFB6}" type="presParOf" srcId="{3C4C179F-3496-4313-97C0-F91A47A1D2C9}" destId="{C0DE0DF2-9570-4F0A-9203-D3E05B4E257C}" srcOrd="2" destOrd="0" presId="urn:microsoft.com/office/officeart/2005/8/layout/hProcess7#2"/>
    <dgm:cxn modelId="{BB410A22-8A8F-421F-8141-DC5E6574A1B7}" type="presParOf" srcId="{A491DB10-BA44-46DC-B758-5D26DA2B4EE0}" destId="{D390CD8B-BB9F-462B-BEE5-D08939BC24A7}" srcOrd="7" destOrd="0" presId="urn:microsoft.com/office/officeart/2005/8/layout/hProcess7#2"/>
    <dgm:cxn modelId="{EF338DB2-2F97-4FB2-93D6-2C48FB0389BB}" type="presParOf" srcId="{A491DB10-BA44-46DC-B758-5D26DA2B4EE0}" destId="{D5330494-2E71-4F3A-9501-4B1B73DD25CE}" srcOrd="8" destOrd="0" presId="urn:microsoft.com/office/officeart/2005/8/layout/hProcess7#2"/>
    <dgm:cxn modelId="{0215ACCF-B2A2-484B-A9BB-95337EBA32EE}" type="presParOf" srcId="{D5330494-2E71-4F3A-9501-4B1B73DD25CE}" destId="{50E959C4-0EDD-4889-923E-D3B7E09D260A}" srcOrd="0" destOrd="0" presId="urn:microsoft.com/office/officeart/2005/8/layout/hProcess7#2"/>
    <dgm:cxn modelId="{BF90FB1B-E117-4B7B-A94B-62B5D7B76FB8}" type="presParOf" srcId="{D5330494-2E71-4F3A-9501-4B1B73DD25CE}" destId="{559DDFA1-0B73-4DF1-9694-581413F48D16}" srcOrd="1" destOrd="0" presId="urn:microsoft.com/office/officeart/2005/8/layout/hProcess7#2"/>
    <dgm:cxn modelId="{9F095289-F6D4-4B7F-B9E6-84ACEB3E5614}" type="presParOf" srcId="{D5330494-2E71-4F3A-9501-4B1B73DD25CE}" destId="{9BBAEC3E-8B43-4D88-8E10-195BC5B725D1}" srcOrd="2" destOrd="0" presId="urn:microsoft.com/office/officeart/2005/8/layout/hProcess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0C63B5-1F74-42A6-9CDA-696B789B0090}"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GB"/>
        </a:p>
      </dgm:t>
    </dgm:pt>
    <dgm:pt modelId="{40A0AD9C-C6E7-450C-A80A-203994731CC4}">
      <dgm:prSet phldrT="[Text]" custT="1"/>
      <dgm:spPr>
        <a:ln>
          <a:solidFill>
            <a:srgbClr val="92D050"/>
          </a:solidFill>
        </a:ln>
      </dgm:spPr>
      <dgm:t>
        <a:bodyPr/>
        <a:lstStyle/>
        <a:p>
          <a:pPr algn="ctr"/>
          <a:r>
            <a:rPr lang="en-US" sz="1800" b="0" i="0" u="none" dirty="0" smtClean="0">
              <a:solidFill>
                <a:schemeClr val="tx1"/>
              </a:solidFill>
              <a:effectLst/>
              <a:latin typeface="+mn-lt"/>
              <a:ea typeface="+mn-ea"/>
              <a:cs typeface="+mn-cs"/>
            </a:rPr>
            <a:t>A </a:t>
          </a:r>
          <a:r>
            <a:rPr lang="en-US" sz="1800" b="0" i="0" u="none" dirty="0" err="1" smtClean="0">
              <a:solidFill>
                <a:schemeClr val="tx1"/>
              </a:solidFill>
              <a:effectLst/>
              <a:latin typeface="+mn-lt"/>
              <a:ea typeface="+mn-ea"/>
              <a:cs typeface="+mn-cs"/>
            </a:rPr>
            <a:t>maulwi</a:t>
          </a:r>
          <a:r>
            <a:rPr lang="en-US" sz="1800" b="0" i="0" u="none" dirty="0" smtClean="0">
              <a:solidFill>
                <a:schemeClr val="tx1"/>
              </a:solidFill>
              <a:effectLst/>
              <a:latin typeface="+mn-lt"/>
              <a:ea typeface="+mn-ea"/>
              <a:cs typeface="+mn-cs"/>
            </a:rPr>
            <a:t> teacher used extreme language about the Promised Messiah ( on whom be peace)</a:t>
          </a:r>
        </a:p>
      </dgm:t>
    </dgm:pt>
    <dgm:pt modelId="{1E7D2417-B40D-4FD6-B82F-DE720C4178CA}" type="parTrans" cxnId="{C8248B0C-CC66-41D3-BBC2-1B3936101504}">
      <dgm:prSet/>
      <dgm:spPr/>
      <dgm:t>
        <a:bodyPr/>
        <a:lstStyle/>
        <a:p>
          <a:pPr algn="ctr"/>
          <a:endParaRPr lang="en-GB" sz="1800" b="0" u="none">
            <a:solidFill>
              <a:schemeClr val="tx1"/>
            </a:solidFill>
          </a:endParaRPr>
        </a:p>
      </dgm:t>
    </dgm:pt>
    <dgm:pt modelId="{34D16257-3659-488E-85A7-EE6F2ACA5C4C}" type="sibTrans" cxnId="{C8248B0C-CC66-41D3-BBC2-1B3936101504}">
      <dgm:prSet/>
      <dgm:spPr/>
      <dgm:t>
        <a:bodyPr/>
        <a:lstStyle/>
        <a:p>
          <a:pPr algn="ctr"/>
          <a:endParaRPr lang="en-GB" sz="1800" b="0" u="none">
            <a:solidFill>
              <a:schemeClr val="tx1"/>
            </a:solidFill>
          </a:endParaRPr>
        </a:p>
      </dgm:t>
    </dgm:pt>
    <dgm:pt modelId="{66010DEA-6A42-415B-8C3D-4AD01EEBCC7C}">
      <dgm:prSet phldrT="[Text]"/>
      <dgm:spPr/>
      <dgm:t>
        <a:bodyPr/>
        <a:lstStyle/>
        <a:p>
          <a:pPr algn="ctr"/>
          <a:endParaRPr lang="en-GB" b="0" u="none" dirty="0">
            <a:solidFill>
              <a:schemeClr val="tx1"/>
            </a:solidFill>
          </a:endParaRPr>
        </a:p>
      </dgm:t>
    </dgm:pt>
    <dgm:pt modelId="{575E31E4-E97F-46BC-818D-036747303279}" type="parTrans" cxnId="{F05D385A-6837-4FDF-8CD9-313110B98E00}">
      <dgm:prSet/>
      <dgm:spPr/>
      <dgm:t>
        <a:bodyPr/>
        <a:lstStyle/>
        <a:p>
          <a:pPr algn="ctr"/>
          <a:endParaRPr lang="en-GB" sz="1800" b="0" u="none">
            <a:solidFill>
              <a:schemeClr val="tx1"/>
            </a:solidFill>
          </a:endParaRPr>
        </a:p>
      </dgm:t>
    </dgm:pt>
    <dgm:pt modelId="{03593420-2747-4D03-AB36-E587007496C6}" type="sibTrans" cxnId="{F05D385A-6837-4FDF-8CD9-313110B98E00}">
      <dgm:prSet/>
      <dgm:spPr/>
      <dgm:t>
        <a:bodyPr/>
        <a:lstStyle/>
        <a:p>
          <a:pPr algn="ctr"/>
          <a:endParaRPr lang="en-GB" sz="1800" b="0" u="none">
            <a:solidFill>
              <a:schemeClr val="tx1"/>
            </a:solidFill>
          </a:endParaRPr>
        </a:p>
      </dgm:t>
    </dgm:pt>
    <dgm:pt modelId="{EA7C14A4-3A60-4023-BBD4-961EA25C874E}">
      <dgm:prSet phldrT="[Text]" custT="1"/>
      <dgm:spPr>
        <a:ln>
          <a:solidFill>
            <a:srgbClr val="92D050"/>
          </a:solidFill>
        </a:ln>
      </dgm:spPr>
      <dgm:t>
        <a:bodyPr/>
        <a:lstStyle/>
        <a:p>
          <a:pPr algn="ctr"/>
          <a:r>
            <a:rPr lang="en-GB" sz="1800" dirty="0" smtClean="0"/>
            <a:t>Hadhrat Dr Muhammad </a:t>
          </a:r>
          <a:r>
            <a:rPr lang="en-GB" sz="1800" dirty="0" err="1" smtClean="0"/>
            <a:t>Tufail</a:t>
          </a:r>
          <a:r>
            <a:rPr lang="en-GB" sz="1800" dirty="0" smtClean="0"/>
            <a:t> Jan sahib (may Allah be pleased with him) prayed for a Divine sign for the guidance of the teacher </a:t>
          </a:r>
          <a:endParaRPr lang="en-US" sz="1800" b="0" i="0" u="none" dirty="0" smtClean="0">
            <a:solidFill>
              <a:schemeClr val="tx1"/>
            </a:solidFill>
            <a:effectLst/>
            <a:latin typeface="+mn-lt"/>
            <a:ea typeface="+mn-ea"/>
            <a:cs typeface="+mn-cs"/>
          </a:endParaRPr>
        </a:p>
      </dgm:t>
    </dgm:pt>
    <dgm:pt modelId="{E955B279-DD03-411E-BA58-7D703E3B1E42}" type="parTrans" cxnId="{AC83A698-6484-42FC-BDDC-36C22CB504D7}">
      <dgm:prSet/>
      <dgm:spPr/>
      <dgm:t>
        <a:bodyPr/>
        <a:lstStyle/>
        <a:p>
          <a:pPr algn="ctr"/>
          <a:endParaRPr lang="en-GB" sz="1800" b="0" u="none">
            <a:solidFill>
              <a:schemeClr val="tx1"/>
            </a:solidFill>
          </a:endParaRPr>
        </a:p>
      </dgm:t>
    </dgm:pt>
    <dgm:pt modelId="{5FA954A9-4DF9-490D-87AB-11258236BCEE}" type="sibTrans" cxnId="{AC83A698-6484-42FC-BDDC-36C22CB504D7}">
      <dgm:prSet/>
      <dgm:spPr/>
      <dgm:t>
        <a:bodyPr/>
        <a:lstStyle/>
        <a:p>
          <a:pPr algn="ctr"/>
          <a:endParaRPr lang="en-GB" sz="1800" b="0" u="none">
            <a:solidFill>
              <a:schemeClr val="tx1"/>
            </a:solidFill>
          </a:endParaRPr>
        </a:p>
      </dgm:t>
    </dgm:pt>
    <dgm:pt modelId="{8907F758-D191-4A5E-B31A-D5EE4D71DE7B}">
      <dgm:prSet phldrT="[Text]" custT="1"/>
      <dgm:spPr>
        <a:ln>
          <a:solidFill>
            <a:srgbClr val="92D050"/>
          </a:solidFill>
        </a:ln>
      </dgm:spPr>
      <dgm:t>
        <a:bodyPr/>
        <a:lstStyle/>
        <a:p>
          <a:pPr algn="ctr"/>
          <a:r>
            <a:rPr lang="en-GB" sz="1800" b="0" u="none" dirty="0" smtClean="0">
              <a:solidFill>
                <a:schemeClr val="tx1"/>
              </a:solidFill>
            </a:rPr>
            <a:t>God showed him a sign and miraculously saved his child, despite this </a:t>
          </a:r>
          <a:r>
            <a:rPr lang="en-GB" sz="1800" b="0" u="none" dirty="0" err="1" smtClean="0">
              <a:solidFill>
                <a:schemeClr val="tx1"/>
              </a:solidFill>
            </a:rPr>
            <a:t>Maulwi</a:t>
          </a:r>
          <a:r>
            <a:rPr lang="en-GB" sz="1800" b="0" u="none" dirty="0" smtClean="0">
              <a:solidFill>
                <a:schemeClr val="tx1"/>
              </a:solidFill>
            </a:rPr>
            <a:t> Sahib refused to accept the Promised Messiah ( on whom be peace)</a:t>
          </a:r>
        </a:p>
      </dgm:t>
    </dgm:pt>
    <dgm:pt modelId="{2AEF4E8B-957B-49D4-A4AF-BE1554F7F769}" type="parTrans" cxnId="{920802BA-D6A0-43D7-B947-4A01ED093E7E}">
      <dgm:prSet/>
      <dgm:spPr/>
      <dgm:t>
        <a:bodyPr/>
        <a:lstStyle/>
        <a:p>
          <a:pPr algn="ctr"/>
          <a:endParaRPr lang="en-GB" sz="1800" b="0" u="none">
            <a:solidFill>
              <a:schemeClr val="tx1"/>
            </a:solidFill>
          </a:endParaRPr>
        </a:p>
      </dgm:t>
    </dgm:pt>
    <dgm:pt modelId="{043450AA-2F8B-454A-801E-07970361D25A}" type="sibTrans" cxnId="{920802BA-D6A0-43D7-B947-4A01ED093E7E}">
      <dgm:prSet/>
      <dgm:spPr/>
      <dgm:t>
        <a:bodyPr/>
        <a:lstStyle/>
        <a:p>
          <a:pPr algn="ctr"/>
          <a:endParaRPr lang="en-GB" sz="1800" b="0" u="none">
            <a:solidFill>
              <a:schemeClr val="tx1"/>
            </a:solidFill>
          </a:endParaRPr>
        </a:p>
      </dgm:t>
    </dgm:pt>
    <dgm:pt modelId="{E8482414-2997-45A6-A2D7-4695E786F3A0}">
      <dgm:prSet phldrT="[Text]" custT="1"/>
      <dgm:spPr/>
      <dgm:t>
        <a:bodyPr/>
        <a:lstStyle/>
        <a:p>
          <a:pPr algn="ctr"/>
          <a:endParaRPr lang="en-GB" sz="1800" b="0" u="none" dirty="0">
            <a:solidFill>
              <a:schemeClr val="tx1"/>
            </a:solidFill>
          </a:endParaRPr>
        </a:p>
      </dgm:t>
    </dgm:pt>
    <dgm:pt modelId="{C130591B-6F65-4377-B2B9-F83179143F35}" type="parTrans" cxnId="{4FCF09A5-555F-47E4-ACDD-963C2A70385D}">
      <dgm:prSet/>
      <dgm:spPr/>
      <dgm:t>
        <a:bodyPr/>
        <a:lstStyle/>
        <a:p>
          <a:pPr algn="ctr"/>
          <a:endParaRPr lang="en-GB" sz="1800" b="0" u="none">
            <a:solidFill>
              <a:schemeClr val="tx1"/>
            </a:solidFill>
          </a:endParaRPr>
        </a:p>
      </dgm:t>
    </dgm:pt>
    <dgm:pt modelId="{7943A4DC-3DEE-4664-B10A-903DB5FF31D4}" type="sibTrans" cxnId="{4FCF09A5-555F-47E4-ACDD-963C2A70385D}">
      <dgm:prSet/>
      <dgm:spPr/>
      <dgm:t>
        <a:bodyPr/>
        <a:lstStyle/>
        <a:p>
          <a:pPr algn="ctr"/>
          <a:endParaRPr lang="en-GB" sz="1800" b="0" u="none">
            <a:solidFill>
              <a:schemeClr val="tx1"/>
            </a:solidFill>
          </a:endParaRPr>
        </a:p>
      </dgm:t>
    </dgm:pt>
    <dgm:pt modelId="{1BC004F0-5E43-4F09-A9F7-80B9D65C4885}">
      <dgm:prSet phldrT="[Text]" custT="1"/>
      <dgm:spPr/>
      <dgm:t>
        <a:bodyPr/>
        <a:lstStyle/>
        <a:p>
          <a:pPr algn="ctr"/>
          <a:endParaRPr lang="en-GB" sz="1800" b="0" u="none" dirty="0">
            <a:solidFill>
              <a:schemeClr val="tx1"/>
            </a:solidFill>
          </a:endParaRPr>
        </a:p>
      </dgm:t>
    </dgm:pt>
    <dgm:pt modelId="{7F8DF954-944C-41AB-B955-09BD91929A97}" type="parTrans" cxnId="{3D375FA7-6359-4061-8309-969FF2C5C28B}">
      <dgm:prSet/>
      <dgm:spPr/>
      <dgm:t>
        <a:bodyPr/>
        <a:lstStyle/>
        <a:p>
          <a:pPr algn="ctr"/>
          <a:endParaRPr lang="en-GB" b="0" u="none">
            <a:solidFill>
              <a:schemeClr val="tx1"/>
            </a:solidFill>
          </a:endParaRPr>
        </a:p>
      </dgm:t>
    </dgm:pt>
    <dgm:pt modelId="{7B37FB3C-C8BC-4A4F-89EB-23464D1ABA19}" type="sibTrans" cxnId="{3D375FA7-6359-4061-8309-969FF2C5C28B}">
      <dgm:prSet/>
      <dgm:spPr/>
      <dgm:t>
        <a:bodyPr/>
        <a:lstStyle/>
        <a:p>
          <a:pPr algn="ctr"/>
          <a:endParaRPr lang="en-GB" b="0" u="none">
            <a:solidFill>
              <a:schemeClr val="tx1"/>
            </a:solidFill>
          </a:endParaRPr>
        </a:p>
      </dgm:t>
    </dgm:pt>
    <dgm:pt modelId="{F61A90C4-DED6-47F7-BFD5-5B74C92AB878}" type="pres">
      <dgm:prSet presAssocID="{C30C63B5-1F74-42A6-9CDA-696B789B0090}" presName="linear" presStyleCnt="0">
        <dgm:presLayoutVars>
          <dgm:dir/>
          <dgm:animLvl val="lvl"/>
          <dgm:resizeHandles val="exact"/>
        </dgm:presLayoutVars>
      </dgm:prSet>
      <dgm:spPr/>
      <dgm:t>
        <a:bodyPr/>
        <a:lstStyle/>
        <a:p>
          <a:endParaRPr lang="en-US"/>
        </a:p>
      </dgm:t>
    </dgm:pt>
    <dgm:pt modelId="{99723D24-372A-4405-AAE1-2A9E64B8C7FB}" type="pres">
      <dgm:prSet presAssocID="{40A0AD9C-C6E7-450C-A80A-203994731CC4}" presName="parentLin" presStyleCnt="0"/>
      <dgm:spPr/>
      <dgm:t>
        <a:bodyPr/>
        <a:lstStyle/>
        <a:p>
          <a:endParaRPr lang="en-US"/>
        </a:p>
      </dgm:t>
    </dgm:pt>
    <dgm:pt modelId="{F7E2882F-5950-42C9-A514-3F99080BC4EF}" type="pres">
      <dgm:prSet presAssocID="{40A0AD9C-C6E7-450C-A80A-203994731CC4}" presName="parentLeftMargin" presStyleLbl="node1" presStyleIdx="0" presStyleCnt="3"/>
      <dgm:spPr/>
      <dgm:t>
        <a:bodyPr/>
        <a:lstStyle/>
        <a:p>
          <a:endParaRPr lang="en-US"/>
        </a:p>
      </dgm:t>
    </dgm:pt>
    <dgm:pt modelId="{EE36DFC2-C550-4DF1-8B6B-EA8FF0167DDF}" type="pres">
      <dgm:prSet presAssocID="{40A0AD9C-C6E7-450C-A80A-203994731CC4}" presName="parentText" presStyleLbl="node1" presStyleIdx="0" presStyleCnt="3">
        <dgm:presLayoutVars>
          <dgm:chMax val="0"/>
          <dgm:bulletEnabled val="1"/>
        </dgm:presLayoutVars>
      </dgm:prSet>
      <dgm:spPr/>
      <dgm:t>
        <a:bodyPr/>
        <a:lstStyle/>
        <a:p>
          <a:endParaRPr lang="en-US"/>
        </a:p>
      </dgm:t>
    </dgm:pt>
    <dgm:pt modelId="{95E867B1-1EE6-495C-9969-454309DFB7CC}" type="pres">
      <dgm:prSet presAssocID="{40A0AD9C-C6E7-450C-A80A-203994731CC4}" presName="negativeSpace" presStyleCnt="0"/>
      <dgm:spPr/>
      <dgm:t>
        <a:bodyPr/>
        <a:lstStyle/>
        <a:p>
          <a:endParaRPr lang="en-US"/>
        </a:p>
      </dgm:t>
    </dgm:pt>
    <dgm:pt modelId="{BCED9928-14D9-4346-AA46-F94D7159BC24}" type="pres">
      <dgm:prSet presAssocID="{40A0AD9C-C6E7-450C-A80A-203994731CC4}" presName="childText" presStyleLbl="conFgAcc1" presStyleIdx="0" presStyleCnt="3">
        <dgm:presLayoutVars>
          <dgm:bulletEnabled val="1"/>
        </dgm:presLayoutVars>
      </dgm:prSet>
      <dgm:spPr/>
      <dgm:t>
        <a:bodyPr/>
        <a:lstStyle/>
        <a:p>
          <a:endParaRPr lang="en-US"/>
        </a:p>
      </dgm:t>
    </dgm:pt>
    <dgm:pt modelId="{AD0FDCFB-3453-4E97-8E53-66CAF3094FA5}" type="pres">
      <dgm:prSet presAssocID="{34D16257-3659-488E-85A7-EE6F2ACA5C4C}" presName="spaceBetweenRectangles" presStyleCnt="0"/>
      <dgm:spPr/>
      <dgm:t>
        <a:bodyPr/>
        <a:lstStyle/>
        <a:p>
          <a:endParaRPr lang="en-US"/>
        </a:p>
      </dgm:t>
    </dgm:pt>
    <dgm:pt modelId="{25B4E826-1BE3-4B21-B067-A1A795D0A792}" type="pres">
      <dgm:prSet presAssocID="{EA7C14A4-3A60-4023-BBD4-961EA25C874E}" presName="parentLin" presStyleCnt="0"/>
      <dgm:spPr/>
      <dgm:t>
        <a:bodyPr/>
        <a:lstStyle/>
        <a:p>
          <a:endParaRPr lang="en-US"/>
        </a:p>
      </dgm:t>
    </dgm:pt>
    <dgm:pt modelId="{E0113B9D-8988-4220-9969-DA538CF27594}" type="pres">
      <dgm:prSet presAssocID="{EA7C14A4-3A60-4023-BBD4-961EA25C874E}" presName="parentLeftMargin" presStyleLbl="node1" presStyleIdx="0" presStyleCnt="3"/>
      <dgm:spPr/>
      <dgm:t>
        <a:bodyPr/>
        <a:lstStyle/>
        <a:p>
          <a:endParaRPr lang="en-US"/>
        </a:p>
      </dgm:t>
    </dgm:pt>
    <dgm:pt modelId="{5E6C0E8D-BFBF-48F0-8E3C-13F1BD60D3DC}" type="pres">
      <dgm:prSet presAssocID="{EA7C14A4-3A60-4023-BBD4-961EA25C874E}" presName="parentText" presStyleLbl="node1" presStyleIdx="1" presStyleCnt="3">
        <dgm:presLayoutVars>
          <dgm:chMax val="0"/>
          <dgm:bulletEnabled val="1"/>
        </dgm:presLayoutVars>
      </dgm:prSet>
      <dgm:spPr/>
      <dgm:t>
        <a:bodyPr/>
        <a:lstStyle/>
        <a:p>
          <a:endParaRPr lang="en-US"/>
        </a:p>
      </dgm:t>
    </dgm:pt>
    <dgm:pt modelId="{F06646B1-7134-4A60-A91F-06678F6C035F}" type="pres">
      <dgm:prSet presAssocID="{EA7C14A4-3A60-4023-BBD4-961EA25C874E}" presName="negativeSpace" presStyleCnt="0"/>
      <dgm:spPr/>
      <dgm:t>
        <a:bodyPr/>
        <a:lstStyle/>
        <a:p>
          <a:endParaRPr lang="en-US"/>
        </a:p>
      </dgm:t>
    </dgm:pt>
    <dgm:pt modelId="{1DCB538A-278C-4E1A-B633-644B21EE1D51}" type="pres">
      <dgm:prSet presAssocID="{EA7C14A4-3A60-4023-BBD4-961EA25C874E}" presName="childText" presStyleLbl="conFgAcc1" presStyleIdx="1" presStyleCnt="3">
        <dgm:presLayoutVars>
          <dgm:bulletEnabled val="1"/>
        </dgm:presLayoutVars>
      </dgm:prSet>
      <dgm:spPr/>
      <dgm:t>
        <a:bodyPr/>
        <a:lstStyle/>
        <a:p>
          <a:endParaRPr lang="en-US"/>
        </a:p>
      </dgm:t>
    </dgm:pt>
    <dgm:pt modelId="{B74980E2-CFCF-4A08-B0CD-858B81CCD2E1}" type="pres">
      <dgm:prSet presAssocID="{5FA954A9-4DF9-490D-87AB-11258236BCEE}" presName="spaceBetweenRectangles" presStyleCnt="0"/>
      <dgm:spPr/>
      <dgm:t>
        <a:bodyPr/>
        <a:lstStyle/>
        <a:p>
          <a:endParaRPr lang="en-US"/>
        </a:p>
      </dgm:t>
    </dgm:pt>
    <dgm:pt modelId="{19994867-573C-42ED-95B2-07A0CD569913}" type="pres">
      <dgm:prSet presAssocID="{8907F758-D191-4A5E-B31A-D5EE4D71DE7B}" presName="parentLin" presStyleCnt="0"/>
      <dgm:spPr/>
      <dgm:t>
        <a:bodyPr/>
        <a:lstStyle/>
        <a:p>
          <a:endParaRPr lang="en-US"/>
        </a:p>
      </dgm:t>
    </dgm:pt>
    <dgm:pt modelId="{1A68AE87-45BB-4037-836C-AA3A6BF95FC3}" type="pres">
      <dgm:prSet presAssocID="{8907F758-D191-4A5E-B31A-D5EE4D71DE7B}" presName="parentLeftMargin" presStyleLbl="node1" presStyleIdx="1" presStyleCnt="3"/>
      <dgm:spPr/>
      <dgm:t>
        <a:bodyPr/>
        <a:lstStyle/>
        <a:p>
          <a:endParaRPr lang="en-US"/>
        </a:p>
      </dgm:t>
    </dgm:pt>
    <dgm:pt modelId="{B7A00A0B-28E2-4BB5-B213-AA63EC4951BC}" type="pres">
      <dgm:prSet presAssocID="{8907F758-D191-4A5E-B31A-D5EE4D71DE7B}" presName="parentText" presStyleLbl="node1" presStyleIdx="2" presStyleCnt="3">
        <dgm:presLayoutVars>
          <dgm:chMax val="0"/>
          <dgm:bulletEnabled val="1"/>
        </dgm:presLayoutVars>
      </dgm:prSet>
      <dgm:spPr/>
      <dgm:t>
        <a:bodyPr/>
        <a:lstStyle/>
        <a:p>
          <a:endParaRPr lang="en-US"/>
        </a:p>
      </dgm:t>
    </dgm:pt>
    <dgm:pt modelId="{958C6017-0682-4FC7-A06C-794F9A9B7D46}" type="pres">
      <dgm:prSet presAssocID="{8907F758-D191-4A5E-B31A-D5EE4D71DE7B}" presName="negativeSpace" presStyleCnt="0"/>
      <dgm:spPr/>
      <dgm:t>
        <a:bodyPr/>
        <a:lstStyle/>
        <a:p>
          <a:endParaRPr lang="en-US"/>
        </a:p>
      </dgm:t>
    </dgm:pt>
    <dgm:pt modelId="{860E1BAD-4008-4176-BF83-D59BD1692F0C}" type="pres">
      <dgm:prSet presAssocID="{8907F758-D191-4A5E-B31A-D5EE4D71DE7B}" presName="childText" presStyleLbl="conFgAcc1" presStyleIdx="2" presStyleCnt="3">
        <dgm:presLayoutVars>
          <dgm:bulletEnabled val="1"/>
        </dgm:presLayoutVars>
      </dgm:prSet>
      <dgm:spPr/>
      <dgm:t>
        <a:bodyPr/>
        <a:lstStyle/>
        <a:p>
          <a:endParaRPr lang="en-US"/>
        </a:p>
      </dgm:t>
    </dgm:pt>
  </dgm:ptLst>
  <dgm:cxnLst>
    <dgm:cxn modelId="{AC83A698-6484-42FC-BDDC-36C22CB504D7}" srcId="{C30C63B5-1F74-42A6-9CDA-696B789B0090}" destId="{EA7C14A4-3A60-4023-BBD4-961EA25C874E}" srcOrd="1" destOrd="0" parTransId="{E955B279-DD03-411E-BA58-7D703E3B1E42}" sibTransId="{5FA954A9-4DF9-490D-87AB-11258236BCEE}"/>
    <dgm:cxn modelId="{04A56488-F17A-4711-BA70-CD33183B5D0C}" type="presOf" srcId="{1BC004F0-5E43-4F09-A9F7-80B9D65C4885}" destId="{1DCB538A-278C-4E1A-B633-644B21EE1D51}" srcOrd="0" destOrd="0" presId="urn:microsoft.com/office/officeart/2005/8/layout/list1"/>
    <dgm:cxn modelId="{4A42FFF2-F085-427E-A3CA-239D11AFDF79}" type="presOf" srcId="{40A0AD9C-C6E7-450C-A80A-203994731CC4}" destId="{EE36DFC2-C550-4DF1-8B6B-EA8FF0167DDF}" srcOrd="1" destOrd="0" presId="urn:microsoft.com/office/officeart/2005/8/layout/list1"/>
    <dgm:cxn modelId="{0E24A789-632B-43C2-A503-79E99B644892}" type="presOf" srcId="{8907F758-D191-4A5E-B31A-D5EE4D71DE7B}" destId="{B7A00A0B-28E2-4BB5-B213-AA63EC4951BC}" srcOrd="1" destOrd="0" presId="urn:microsoft.com/office/officeart/2005/8/layout/list1"/>
    <dgm:cxn modelId="{961A56C8-96FB-4CCA-8693-A9E881F40ADF}" type="presOf" srcId="{E8482414-2997-45A6-A2D7-4695E786F3A0}" destId="{860E1BAD-4008-4176-BF83-D59BD1692F0C}" srcOrd="0" destOrd="0" presId="urn:microsoft.com/office/officeart/2005/8/layout/list1"/>
    <dgm:cxn modelId="{FBD7B38C-E276-4845-B568-9769BE785308}" type="presOf" srcId="{EA7C14A4-3A60-4023-BBD4-961EA25C874E}" destId="{5E6C0E8D-BFBF-48F0-8E3C-13F1BD60D3DC}" srcOrd="1" destOrd="0" presId="urn:microsoft.com/office/officeart/2005/8/layout/list1"/>
    <dgm:cxn modelId="{3D375FA7-6359-4061-8309-969FF2C5C28B}" srcId="{EA7C14A4-3A60-4023-BBD4-961EA25C874E}" destId="{1BC004F0-5E43-4F09-A9F7-80B9D65C4885}" srcOrd="0" destOrd="0" parTransId="{7F8DF954-944C-41AB-B955-09BD91929A97}" sibTransId="{7B37FB3C-C8BC-4A4F-89EB-23464D1ABA19}"/>
    <dgm:cxn modelId="{6B804EAB-A35C-4650-B41B-E5272CF55E9D}" type="presOf" srcId="{EA7C14A4-3A60-4023-BBD4-961EA25C874E}" destId="{E0113B9D-8988-4220-9969-DA538CF27594}" srcOrd="0" destOrd="0" presId="urn:microsoft.com/office/officeart/2005/8/layout/list1"/>
    <dgm:cxn modelId="{F05D385A-6837-4FDF-8CD9-313110B98E00}" srcId="{40A0AD9C-C6E7-450C-A80A-203994731CC4}" destId="{66010DEA-6A42-415B-8C3D-4AD01EEBCC7C}" srcOrd="0" destOrd="0" parTransId="{575E31E4-E97F-46BC-818D-036747303279}" sibTransId="{03593420-2747-4D03-AB36-E587007496C6}"/>
    <dgm:cxn modelId="{D6998CF0-A585-423D-82CC-6A94737CEA24}" type="presOf" srcId="{C30C63B5-1F74-42A6-9CDA-696B789B0090}" destId="{F61A90C4-DED6-47F7-BFD5-5B74C92AB878}" srcOrd="0" destOrd="0" presId="urn:microsoft.com/office/officeart/2005/8/layout/list1"/>
    <dgm:cxn modelId="{15FB1331-0333-474A-A263-8398FEDAFD28}" type="presOf" srcId="{66010DEA-6A42-415B-8C3D-4AD01EEBCC7C}" destId="{BCED9928-14D9-4346-AA46-F94D7159BC24}" srcOrd="0" destOrd="0" presId="urn:microsoft.com/office/officeart/2005/8/layout/list1"/>
    <dgm:cxn modelId="{920802BA-D6A0-43D7-B947-4A01ED093E7E}" srcId="{C30C63B5-1F74-42A6-9CDA-696B789B0090}" destId="{8907F758-D191-4A5E-B31A-D5EE4D71DE7B}" srcOrd="2" destOrd="0" parTransId="{2AEF4E8B-957B-49D4-A4AF-BE1554F7F769}" sibTransId="{043450AA-2F8B-454A-801E-07970361D25A}"/>
    <dgm:cxn modelId="{4955FC8A-8A4C-4D3E-89FB-547E32E3E36B}" type="presOf" srcId="{8907F758-D191-4A5E-B31A-D5EE4D71DE7B}" destId="{1A68AE87-45BB-4037-836C-AA3A6BF95FC3}" srcOrd="0" destOrd="0" presId="urn:microsoft.com/office/officeart/2005/8/layout/list1"/>
    <dgm:cxn modelId="{E705F147-4AA2-46C7-B451-E8F00867F71F}" type="presOf" srcId="{40A0AD9C-C6E7-450C-A80A-203994731CC4}" destId="{F7E2882F-5950-42C9-A514-3F99080BC4EF}" srcOrd="0" destOrd="0" presId="urn:microsoft.com/office/officeart/2005/8/layout/list1"/>
    <dgm:cxn modelId="{C8248B0C-CC66-41D3-BBC2-1B3936101504}" srcId="{C30C63B5-1F74-42A6-9CDA-696B789B0090}" destId="{40A0AD9C-C6E7-450C-A80A-203994731CC4}" srcOrd="0" destOrd="0" parTransId="{1E7D2417-B40D-4FD6-B82F-DE720C4178CA}" sibTransId="{34D16257-3659-488E-85A7-EE6F2ACA5C4C}"/>
    <dgm:cxn modelId="{4FCF09A5-555F-47E4-ACDD-963C2A70385D}" srcId="{8907F758-D191-4A5E-B31A-D5EE4D71DE7B}" destId="{E8482414-2997-45A6-A2D7-4695E786F3A0}" srcOrd="0" destOrd="0" parTransId="{C130591B-6F65-4377-B2B9-F83179143F35}" sibTransId="{7943A4DC-3DEE-4664-B10A-903DB5FF31D4}"/>
    <dgm:cxn modelId="{A31912B8-1CFD-4113-9051-193310255115}" type="presParOf" srcId="{F61A90C4-DED6-47F7-BFD5-5B74C92AB878}" destId="{99723D24-372A-4405-AAE1-2A9E64B8C7FB}" srcOrd="0" destOrd="0" presId="urn:microsoft.com/office/officeart/2005/8/layout/list1"/>
    <dgm:cxn modelId="{EACFD3FC-935C-4B36-A867-06F41FB23B13}" type="presParOf" srcId="{99723D24-372A-4405-AAE1-2A9E64B8C7FB}" destId="{F7E2882F-5950-42C9-A514-3F99080BC4EF}" srcOrd="0" destOrd="0" presId="urn:microsoft.com/office/officeart/2005/8/layout/list1"/>
    <dgm:cxn modelId="{CD0B6CB1-7BB0-47FA-9FD2-1589C9180CED}" type="presParOf" srcId="{99723D24-372A-4405-AAE1-2A9E64B8C7FB}" destId="{EE36DFC2-C550-4DF1-8B6B-EA8FF0167DDF}" srcOrd="1" destOrd="0" presId="urn:microsoft.com/office/officeart/2005/8/layout/list1"/>
    <dgm:cxn modelId="{BADFC813-BCB3-47E6-9121-8CA039A73490}" type="presParOf" srcId="{F61A90C4-DED6-47F7-BFD5-5B74C92AB878}" destId="{95E867B1-1EE6-495C-9969-454309DFB7CC}" srcOrd="1" destOrd="0" presId="urn:microsoft.com/office/officeart/2005/8/layout/list1"/>
    <dgm:cxn modelId="{ABBFBA34-A6E3-4524-8B9B-8AC1B92E8FDA}" type="presParOf" srcId="{F61A90C4-DED6-47F7-BFD5-5B74C92AB878}" destId="{BCED9928-14D9-4346-AA46-F94D7159BC24}" srcOrd="2" destOrd="0" presId="urn:microsoft.com/office/officeart/2005/8/layout/list1"/>
    <dgm:cxn modelId="{79D92C68-64DE-4796-9506-8D232E38F55F}" type="presParOf" srcId="{F61A90C4-DED6-47F7-BFD5-5B74C92AB878}" destId="{AD0FDCFB-3453-4E97-8E53-66CAF3094FA5}" srcOrd="3" destOrd="0" presId="urn:microsoft.com/office/officeart/2005/8/layout/list1"/>
    <dgm:cxn modelId="{291D7B51-B2FA-4C6F-BC08-CDAA056D43ED}" type="presParOf" srcId="{F61A90C4-DED6-47F7-BFD5-5B74C92AB878}" destId="{25B4E826-1BE3-4B21-B067-A1A795D0A792}" srcOrd="4" destOrd="0" presId="urn:microsoft.com/office/officeart/2005/8/layout/list1"/>
    <dgm:cxn modelId="{84471F6D-8D06-4540-B774-24F704B791D9}" type="presParOf" srcId="{25B4E826-1BE3-4B21-B067-A1A795D0A792}" destId="{E0113B9D-8988-4220-9969-DA538CF27594}" srcOrd="0" destOrd="0" presId="urn:microsoft.com/office/officeart/2005/8/layout/list1"/>
    <dgm:cxn modelId="{36742824-CE26-44E5-A9D5-2CA730D4B746}" type="presParOf" srcId="{25B4E826-1BE3-4B21-B067-A1A795D0A792}" destId="{5E6C0E8D-BFBF-48F0-8E3C-13F1BD60D3DC}" srcOrd="1" destOrd="0" presId="urn:microsoft.com/office/officeart/2005/8/layout/list1"/>
    <dgm:cxn modelId="{E68916A7-9AE5-426D-BC4C-0F67455C2D7A}" type="presParOf" srcId="{F61A90C4-DED6-47F7-BFD5-5B74C92AB878}" destId="{F06646B1-7134-4A60-A91F-06678F6C035F}" srcOrd="5" destOrd="0" presId="urn:microsoft.com/office/officeart/2005/8/layout/list1"/>
    <dgm:cxn modelId="{25B38A0E-3227-46D3-BC4F-6CD6C2D3CA32}" type="presParOf" srcId="{F61A90C4-DED6-47F7-BFD5-5B74C92AB878}" destId="{1DCB538A-278C-4E1A-B633-644B21EE1D51}" srcOrd="6" destOrd="0" presId="urn:microsoft.com/office/officeart/2005/8/layout/list1"/>
    <dgm:cxn modelId="{25ED790E-0120-4228-B4E9-45C001AD8982}" type="presParOf" srcId="{F61A90C4-DED6-47F7-BFD5-5B74C92AB878}" destId="{B74980E2-CFCF-4A08-B0CD-858B81CCD2E1}" srcOrd="7" destOrd="0" presId="urn:microsoft.com/office/officeart/2005/8/layout/list1"/>
    <dgm:cxn modelId="{B3E129E4-728D-4F84-8BDF-28661766481A}" type="presParOf" srcId="{F61A90C4-DED6-47F7-BFD5-5B74C92AB878}" destId="{19994867-573C-42ED-95B2-07A0CD569913}" srcOrd="8" destOrd="0" presId="urn:microsoft.com/office/officeart/2005/8/layout/list1"/>
    <dgm:cxn modelId="{06B7B575-057F-49F4-B043-F5924C492A6B}" type="presParOf" srcId="{19994867-573C-42ED-95B2-07A0CD569913}" destId="{1A68AE87-45BB-4037-836C-AA3A6BF95FC3}" srcOrd="0" destOrd="0" presId="urn:microsoft.com/office/officeart/2005/8/layout/list1"/>
    <dgm:cxn modelId="{D4C9684C-9C15-4A9F-8333-0903834AB9AD}" type="presParOf" srcId="{19994867-573C-42ED-95B2-07A0CD569913}" destId="{B7A00A0B-28E2-4BB5-B213-AA63EC4951BC}" srcOrd="1" destOrd="0" presId="urn:microsoft.com/office/officeart/2005/8/layout/list1"/>
    <dgm:cxn modelId="{68FFEF6A-75BC-4760-AA6C-80CB0E11C450}" type="presParOf" srcId="{F61A90C4-DED6-47F7-BFD5-5B74C92AB878}" destId="{958C6017-0682-4FC7-A06C-794F9A9B7D46}" srcOrd="9" destOrd="0" presId="urn:microsoft.com/office/officeart/2005/8/layout/list1"/>
    <dgm:cxn modelId="{36CFCCFF-1BA7-4D5D-B882-0EDD11B37EC2}" type="presParOf" srcId="{F61A90C4-DED6-47F7-BFD5-5B74C92AB878}" destId="{860E1BAD-4008-4176-BF83-D59BD1692F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dgm:spPr/>
      <dgm:t>
        <a:bodyPr/>
        <a:lstStyle/>
        <a:p>
          <a:r>
            <a:rPr lang="en-GB" dirty="0" smtClean="0">
              <a:solidFill>
                <a:schemeClr val="bg1"/>
              </a:solidFill>
            </a:rPr>
            <a:t>Hadhrat </a:t>
          </a:r>
          <a:r>
            <a:rPr lang="en-GB" dirty="0" err="1" smtClean="0">
              <a:solidFill>
                <a:schemeClr val="bg1"/>
              </a:solidFill>
            </a:rPr>
            <a:t>Roshin</a:t>
          </a:r>
          <a:r>
            <a:rPr lang="en-GB" dirty="0" smtClean="0">
              <a:solidFill>
                <a:schemeClr val="bg1"/>
              </a:solidFill>
            </a:rPr>
            <a:t> Ali sahib relates that </a:t>
          </a:r>
          <a:r>
            <a:rPr lang="en-GB" dirty="0" err="1" smtClean="0">
              <a:solidFill>
                <a:schemeClr val="bg1"/>
              </a:solidFill>
            </a:rPr>
            <a:t>Mualwi</a:t>
          </a:r>
          <a:r>
            <a:rPr lang="en-GB" dirty="0" smtClean="0">
              <a:solidFill>
                <a:schemeClr val="bg1"/>
              </a:solidFill>
            </a:rPr>
            <a:t> Khan Malik sahib was famous in the Punjab and also in the whole country. Many religious leaders were his student but in spite of his renown he was very modest of nature</a:t>
          </a:r>
          <a:endParaRPr lang="en-GB" dirty="0">
            <a:solidFill>
              <a:schemeClr val="bg1"/>
            </a:solidFill>
          </a:endParaRPr>
        </a:p>
      </dgm:t>
    </dgm:pt>
    <dgm:pt modelId="{8D27AC84-826E-49D7-9DC0-535E5F325136}" type="parTrans" cxnId="{B7071D97-BD22-429C-B89C-4691CCD39131}">
      <dgm:prSet/>
      <dgm:spPr/>
      <dgm:t>
        <a:bodyPr/>
        <a:lstStyle/>
        <a:p>
          <a:endParaRPr lang="en-GB">
            <a:solidFill>
              <a:schemeClr val="tx1"/>
            </a:solidFill>
          </a:endParaRPr>
        </a:p>
      </dgm:t>
    </dgm:pt>
    <dgm:pt modelId="{FEC50384-8A94-4F31-916D-1AF0D91FC431}" type="sibTrans" cxnId="{B7071D97-BD22-429C-B89C-4691CCD39131}">
      <dgm:prSet/>
      <dgm:spPr/>
      <dgm:t>
        <a:bodyPr/>
        <a:lstStyle/>
        <a:p>
          <a:endParaRPr lang="en-GB">
            <a:solidFill>
              <a:schemeClr val="tx1"/>
            </a:solidFill>
          </a:endParaRPr>
        </a:p>
      </dgm:t>
    </dgm:pt>
    <dgm:pt modelId="{BEFED12B-96EF-4153-8838-DBC6E97AF70C}">
      <dgm:prSet phldrT="[Text]"/>
      <dgm:spPr/>
      <dgm:t>
        <a:bodyPr/>
        <a:lstStyle/>
        <a:p>
          <a:r>
            <a:rPr lang="en-GB" dirty="0" smtClean="0">
              <a:solidFill>
                <a:schemeClr val="tx1"/>
              </a:solidFill>
            </a:rPr>
            <a:t>He could not bear to listen to any harsh words against the Promised Messiah (on whom be peace) </a:t>
          </a:r>
          <a:endParaRPr lang="en-GB" dirty="0">
            <a:solidFill>
              <a:schemeClr val="tx1"/>
            </a:solidFill>
          </a:endParaRPr>
        </a:p>
      </dgm:t>
    </dgm:pt>
    <dgm:pt modelId="{A1B90A16-5399-4AAB-8961-61D723F601F8}" type="parTrans" cxnId="{446C7882-3C53-4F3D-832B-EB52EEEFFC2D}">
      <dgm:prSet/>
      <dgm:spPr/>
      <dgm:t>
        <a:bodyPr/>
        <a:lstStyle/>
        <a:p>
          <a:endParaRPr lang="en-GB">
            <a:solidFill>
              <a:schemeClr val="tx1"/>
            </a:solidFill>
          </a:endParaRPr>
        </a:p>
      </dgm:t>
    </dgm:pt>
    <dgm:pt modelId="{903C8367-251F-48E5-A5A3-80D479142531}" type="sibTrans" cxnId="{446C7882-3C53-4F3D-832B-EB52EEEFFC2D}">
      <dgm:prSet/>
      <dgm:spPr/>
      <dgm:t>
        <a:bodyPr/>
        <a:lstStyle/>
        <a:p>
          <a:endParaRPr lang="en-GB">
            <a:solidFill>
              <a:schemeClr val="tx1"/>
            </a:solidFill>
          </a:endParaRPr>
        </a:p>
      </dgm:t>
    </dgm:pt>
    <dgm:pt modelId="{4F7997A2-C9FD-44ED-B88D-757904D01FB3}">
      <dgm:prSet/>
      <dgm:spPr/>
      <dgm:t>
        <a:bodyPr/>
        <a:lstStyle/>
        <a:p>
          <a:pPr algn="ctr"/>
          <a:r>
            <a:rPr lang="en-GB" dirty="0" smtClean="0">
              <a:solidFill>
                <a:schemeClr val="tx1"/>
              </a:solidFill>
            </a:rPr>
            <a:t>Once someone highly placed called him to tutor his children but used harsh language against the Promised Messiah (on whom be peace). On this he said he was not prepared to teach his </a:t>
          </a:r>
          <a:r>
            <a:rPr lang="en-GB" dirty="0" smtClean="0">
              <a:solidFill>
                <a:schemeClr val="tx1"/>
              </a:solidFill>
            </a:rPr>
            <a:t>children.</a:t>
          </a:r>
          <a:endParaRPr lang="en-GB" dirty="0">
            <a:solidFill>
              <a:schemeClr val="tx1"/>
            </a:solidFill>
          </a:endParaRPr>
        </a:p>
      </dgm:t>
    </dgm:pt>
    <dgm:pt modelId="{57C3FA20-9A7D-4F11-B850-4F918016AF49}" type="parTrans" cxnId="{581017EF-B799-489F-8DBA-B2437CBCA9E3}">
      <dgm:prSet/>
      <dgm:spPr/>
      <dgm:t>
        <a:bodyPr/>
        <a:lstStyle/>
        <a:p>
          <a:endParaRPr lang="en-GB">
            <a:solidFill>
              <a:schemeClr val="tx1"/>
            </a:solidFill>
          </a:endParaRPr>
        </a:p>
      </dgm:t>
    </dgm:pt>
    <dgm:pt modelId="{C27120C2-0154-446C-8211-CABB7F491D01}" type="sibTrans" cxnId="{581017EF-B799-489F-8DBA-B2437CBCA9E3}">
      <dgm:prSet/>
      <dgm:spPr/>
      <dgm:t>
        <a:bodyPr/>
        <a:lstStyle/>
        <a:p>
          <a:endParaRPr lang="en-GB">
            <a:solidFill>
              <a:schemeClr val="tx1"/>
            </a:solidFill>
          </a:endParaRPr>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67822E56-4BC3-4BA7-9CD8-2F0637589B11}" type="pres">
      <dgm:prSet presAssocID="{94F85103-1297-4A47-8907-EF4A28834B79}" presName="ThreeNodes_1" presStyleLbl="node1" presStyleIdx="0" presStyleCnt="3" custScaleX="99238">
        <dgm:presLayoutVars>
          <dgm:bulletEnabled val="1"/>
        </dgm:presLayoutVars>
      </dgm:prSet>
      <dgm:spPr/>
      <dgm:t>
        <a:bodyPr/>
        <a:lstStyle/>
        <a:p>
          <a:endParaRPr lang="en-GB"/>
        </a:p>
      </dgm:t>
    </dgm:pt>
    <dgm:pt modelId="{A8F28D3B-1F9E-44D8-8301-AEE69F4769C5}" type="pres">
      <dgm:prSet presAssocID="{94F85103-1297-4A47-8907-EF4A28834B79}" presName="ThreeNodes_2" presStyleLbl="node1" presStyleIdx="1" presStyleCnt="3">
        <dgm:presLayoutVars>
          <dgm:bulletEnabled val="1"/>
        </dgm:presLayoutVars>
      </dgm:prSet>
      <dgm:spPr/>
      <dgm:t>
        <a:bodyPr/>
        <a:lstStyle/>
        <a:p>
          <a:endParaRPr lang="en-GB"/>
        </a:p>
      </dgm:t>
    </dgm:pt>
    <dgm:pt modelId="{48AB5800-B5B2-43E7-B4C1-BCE59FF0376F}" type="pres">
      <dgm:prSet presAssocID="{94F85103-1297-4A47-8907-EF4A28834B79}" presName="ThreeNodes_3" presStyleLbl="node1" presStyleIdx="2" presStyleCnt="3">
        <dgm:presLayoutVars>
          <dgm:bulletEnabled val="1"/>
        </dgm:presLayoutVars>
      </dgm:prSet>
      <dgm:spPr/>
      <dgm:t>
        <a:bodyPr/>
        <a:lstStyle/>
        <a:p>
          <a:endParaRPr lang="en-GB"/>
        </a:p>
      </dgm:t>
    </dgm:pt>
    <dgm:pt modelId="{C316615D-EA9A-4F73-B5E0-3EF2D2265154}" type="pres">
      <dgm:prSet presAssocID="{94F85103-1297-4A47-8907-EF4A28834B79}" presName="ThreeConn_1-2" presStyleLbl="fgAccFollowNode1" presStyleIdx="0" presStyleCnt="2">
        <dgm:presLayoutVars>
          <dgm:bulletEnabled val="1"/>
        </dgm:presLayoutVars>
      </dgm:prSet>
      <dgm:spPr/>
      <dgm:t>
        <a:bodyPr/>
        <a:lstStyle/>
        <a:p>
          <a:endParaRPr lang="en-GB"/>
        </a:p>
      </dgm:t>
    </dgm:pt>
    <dgm:pt modelId="{6DC76179-D4FE-429D-85A5-9279ABD8BE25}" type="pres">
      <dgm:prSet presAssocID="{94F85103-1297-4A47-8907-EF4A28834B79}" presName="ThreeConn_2-3" presStyleLbl="fgAccFollowNode1" presStyleIdx="1" presStyleCnt="2">
        <dgm:presLayoutVars>
          <dgm:bulletEnabled val="1"/>
        </dgm:presLayoutVars>
      </dgm:prSet>
      <dgm:spPr/>
      <dgm:t>
        <a:bodyPr/>
        <a:lstStyle/>
        <a:p>
          <a:endParaRPr lang="en-GB"/>
        </a:p>
      </dgm:t>
    </dgm:pt>
    <dgm:pt modelId="{8908420C-E89C-4303-BDD8-22E34E1FFBD4}" type="pres">
      <dgm:prSet presAssocID="{94F85103-1297-4A47-8907-EF4A28834B79}" presName="ThreeNodes_1_text" presStyleLbl="node1" presStyleIdx="2" presStyleCnt="3">
        <dgm:presLayoutVars>
          <dgm:bulletEnabled val="1"/>
        </dgm:presLayoutVars>
      </dgm:prSet>
      <dgm:spPr/>
      <dgm:t>
        <a:bodyPr/>
        <a:lstStyle/>
        <a:p>
          <a:endParaRPr lang="en-GB"/>
        </a:p>
      </dgm:t>
    </dgm:pt>
    <dgm:pt modelId="{32365A8E-7DF9-47B7-92AF-32A237F65273}" type="pres">
      <dgm:prSet presAssocID="{94F85103-1297-4A47-8907-EF4A28834B79}" presName="ThreeNodes_2_text" presStyleLbl="node1" presStyleIdx="2" presStyleCnt="3">
        <dgm:presLayoutVars>
          <dgm:bulletEnabled val="1"/>
        </dgm:presLayoutVars>
      </dgm:prSet>
      <dgm:spPr/>
      <dgm:t>
        <a:bodyPr/>
        <a:lstStyle/>
        <a:p>
          <a:endParaRPr lang="en-GB"/>
        </a:p>
      </dgm:t>
    </dgm:pt>
    <dgm:pt modelId="{9CBA7468-5307-410C-BF5D-5D5E9FDA17C0}" type="pres">
      <dgm:prSet presAssocID="{94F85103-1297-4A47-8907-EF4A28834B79}" presName="ThreeNodes_3_text" presStyleLbl="node1" presStyleIdx="2" presStyleCnt="3">
        <dgm:presLayoutVars>
          <dgm:bulletEnabled val="1"/>
        </dgm:presLayoutVars>
      </dgm:prSet>
      <dgm:spPr/>
      <dgm:t>
        <a:bodyPr/>
        <a:lstStyle/>
        <a:p>
          <a:endParaRPr lang="en-GB"/>
        </a:p>
      </dgm:t>
    </dgm:pt>
  </dgm:ptLst>
  <dgm:cxnLst>
    <dgm:cxn modelId="{47471EE6-D46F-4B5E-9F40-36AE7509AD1D}" type="presOf" srcId="{17458519-E97A-4B8F-A4DB-95DFB692758A}" destId="{8908420C-E89C-4303-BDD8-22E34E1FFBD4}" srcOrd="1" destOrd="0" presId="urn:microsoft.com/office/officeart/2005/8/layout/vProcess5"/>
    <dgm:cxn modelId="{6DC1D4F7-2DA6-4DB7-804C-A4F3DDD45366}" type="presOf" srcId="{903C8367-251F-48E5-A5A3-80D479142531}" destId="{6DC76179-D4FE-429D-85A5-9279ABD8BE25}" srcOrd="0"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AC9C33F5-1070-4A0F-9801-3A64735E686D}" type="presOf" srcId="{17458519-E97A-4B8F-A4DB-95DFB692758A}" destId="{67822E56-4BC3-4BA7-9CD8-2F0637589B11}" srcOrd="0" destOrd="0" presId="urn:microsoft.com/office/officeart/2005/8/layout/vProcess5"/>
    <dgm:cxn modelId="{CD04BC3B-BC08-4648-BE25-B9976F6387E7}" type="presOf" srcId="{BEFED12B-96EF-4153-8838-DBC6E97AF70C}" destId="{32365A8E-7DF9-47B7-92AF-32A237F65273}" srcOrd="1" destOrd="0" presId="urn:microsoft.com/office/officeart/2005/8/layout/vProcess5"/>
    <dgm:cxn modelId="{CE02126E-3AC5-43A4-B2C5-754B9DF785D9}" type="presOf" srcId="{4F7997A2-C9FD-44ED-B88D-757904D01FB3}" destId="{9CBA7468-5307-410C-BF5D-5D5E9FDA17C0}" srcOrd="1" destOrd="0" presId="urn:microsoft.com/office/officeart/2005/8/layout/vProcess5"/>
    <dgm:cxn modelId="{6EDD561A-295E-40DF-BC26-5BF1561B6133}" type="presOf" srcId="{4F7997A2-C9FD-44ED-B88D-757904D01FB3}" destId="{48AB5800-B5B2-43E7-B4C1-BCE59FF0376F}" srcOrd="0" destOrd="0" presId="urn:microsoft.com/office/officeart/2005/8/layout/vProcess5"/>
    <dgm:cxn modelId="{581017EF-B799-489F-8DBA-B2437CBCA9E3}" srcId="{94F85103-1297-4A47-8907-EF4A28834B79}" destId="{4F7997A2-C9FD-44ED-B88D-757904D01FB3}" srcOrd="2" destOrd="0" parTransId="{57C3FA20-9A7D-4F11-B850-4F918016AF49}" sibTransId="{C27120C2-0154-446C-8211-CABB7F491D01}"/>
    <dgm:cxn modelId="{C0BECB94-ECC5-44E7-B192-C32A85435302}" type="presOf" srcId="{94F85103-1297-4A47-8907-EF4A28834B79}" destId="{1B0A502A-6E6B-4596-94D4-0523506FEA76}" srcOrd="0" destOrd="0" presId="urn:microsoft.com/office/officeart/2005/8/layout/vProcess5"/>
    <dgm:cxn modelId="{446C7882-3C53-4F3D-832B-EB52EEEFFC2D}" srcId="{94F85103-1297-4A47-8907-EF4A28834B79}" destId="{BEFED12B-96EF-4153-8838-DBC6E97AF70C}" srcOrd="1" destOrd="0" parTransId="{A1B90A16-5399-4AAB-8961-61D723F601F8}" sibTransId="{903C8367-251F-48E5-A5A3-80D479142531}"/>
    <dgm:cxn modelId="{3878E0FF-087A-4582-B710-97C3C39D80E9}" type="presOf" srcId="{BEFED12B-96EF-4153-8838-DBC6E97AF70C}" destId="{A8F28D3B-1F9E-44D8-8301-AEE69F4769C5}" srcOrd="0" destOrd="0" presId="urn:microsoft.com/office/officeart/2005/8/layout/vProcess5"/>
    <dgm:cxn modelId="{5E1E0B66-1018-4E7E-9261-A471FEC14CB7}" type="presOf" srcId="{FEC50384-8A94-4F31-916D-1AF0D91FC431}" destId="{C316615D-EA9A-4F73-B5E0-3EF2D2265154}" srcOrd="0" destOrd="0" presId="urn:microsoft.com/office/officeart/2005/8/layout/vProcess5"/>
    <dgm:cxn modelId="{B992A020-53A2-481F-AEE6-9B6CB6E77A18}" type="presParOf" srcId="{1B0A502A-6E6B-4596-94D4-0523506FEA76}" destId="{896ABA49-34AC-4481-A95C-D75E9E69EC71}" srcOrd="0" destOrd="0" presId="urn:microsoft.com/office/officeart/2005/8/layout/vProcess5"/>
    <dgm:cxn modelId="{AD59A54C-8925-4335-894E-A642BF1EA86B}" type="presParOf" srcId="{1B0A502A-6E6B-4596-94D4-0523506FEA76}" destId="{67822E56-4BC3-4BA7-9CD8-2F0637589B11}" srcOrd="1" destOrd="0" presId="urn:microsoft.com/office/officeart/2005/8/layout/vProcess5"/>
    <dgm:cxn modelId="{54C8FCC2-2528-46B7-ADFE-29B0AD87AA54}" type="presParOf" srcId="{1B0A502A-6E6B-4596-94D4-0523506FEA76}" destId="{A8F28D3B-1F9E-44D8-8301-AEE69F4769C5}" srcOrd="2" destOrd="0" presId="urn:microsoft.com/office/officeart/2005/8/layout/vProcess5"/>
    <dgm:cxn modelId="{ED12349E-D86C-44BD-9782-9A7EA4B455AD}" type="presParOf" srcId="{1B0A502A-6E6B-4596-94D4-0523506FEA76}" destId="{48AB5800-B5B2-43E7-B4C1-BCE59FF0376F}" srcOrd="3" destOrd="0" presId="urn:microsoft.com/office/officeart/2005/8/layout/vProcess5"/>
    <dgm:cxn modelId="{9807A0D6-2FDA-4DF2-9E43-C79BC8F51C30}" type="presParOf" srcId="{1B0A502A-6E6B-4596-94D4-0523506FEA76}" destId="{C316615D-EA9A-4F73-B5E0-3EF2D2265154}" srcOrd="4" destOrd="0" presId="urn:microsoft.com/office/officeart/2005/8/layout/vProcess5"/>
    <dgm:cxn modelId="{3A7E4D41-BF31-4F1F-95D4-E88B0ABB3A12}" type="presParOf" srcId="{1B0A502A-6E6B-4596-94D4-0523506FEA76}" destId="{6DC76179-D4FE-429D-85A5-9279ABD8BE25}" srcOrd="5" destOrd="0" presId="urn:microsoft.com/office/officeart/2005/8/layout/vProcess5"/>
    <dgm:cxn modelId="{2335E782-BEB5-498E-83D7-0428C7E9008A}" type="presParOf" srcId="{1B0A502A-6E6B-4596-94D4-0523506FEA76}" destId="{8908420C-E89C-4303-BDD8-22E34E1FFBD4}" srcOrd="6" destOrd="0" presId="urn:microsoft.com/office/officeart/2005/8/layout/vProcess5"/>
    <dgm:cxn modelId="{5C403C6D-64F2-48F3-9868-8882830092B5}" type="presParOf" srcId="{1B0A502A-6E6B-4596-94D4-0523506FEA76}" destId="{32365A8E-7DF9-47B7-92AF-32A237F65273}" srcOrd="7" destOrd="0" presId="urn:microsoft.com/office/officeart/2005/8/layout/vProcess5"/>
    <dgm:cxn modelId="{58502818-80A9-42D9-8065-1791D235CBD8}" type="presParOf" srcId="{1B0A502A-6E6B-4596-94D4-0523506FEA76}" destId="{9CBA7468-5307-410C-BF5D-5D5E9FDA17C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70D37D-8537-463B-983F-14E25F827169}" type="doc">
      <dgm:prSet loTypeId="urn:microsoft.com/office/officeart/2005/8/layout/process4" loCatId="list" qsTypeId="urn:microsoft.com/office/officeart/2005/8/quickstyle/3d3" qsCatId="3D" csTypeId="urn:microsoft.com/office/officeart/2005/8/colors/accent2_4" csCatId="accent2" phldr="1"/>
      <dgm:spPr/>
      <dgm:t>
        <a:bodyPr/>
        <a:lstStyle/>
        <a:p>
          <a:endParaRPr lang="en-GB"/>
        </a:p>
      </dgm:t>
    </dgm:pt>
    <dgm:pt modelId="{CA81F0F8-F8F1-48D3-8DDD-C1154ADEA5E8}">
      <dgm:prSet phldrT="[Text]" custT="1"/>
      <dgm:spPr>
        <a:solidFill>
          <a:schemeClr val="accent4">
            <a:lumMod val="75000"/>
          </a:schemeClr>
        </a:solidFill>
      </dgm:spPr>
      <dgm:t>
        <a:bodyPr/>
        <a:lstStyle/>
        <a:p>
          <a:r>
            <a:rPr lang="en-GB" sz="1800" dirty="0" smtClean="0"/>
            <a:t>During the testimonies </a:t>
          </a:r>
          <a:r>
            <a:rPr lang="en-GB" sz="1800" dirty="0" err="1" smtClean="0"/>
            <a:t>Mirza</a:t>
          </a:r>
          <a:r>
            <a:rPr lang="en-GB" sz="1800" dirty="0" smtClean="0"/>
            <a:t> </a:t>
          </a:r>
          <a:r>
            <a:rPr lang="en-GB" sz="1800" dirty="0" err="1" smtClean="0"/>
            <a:t>Nizam</a:t>
          </a:r>
          <a:r>
            <a:rPr lang="en-GB" sz="1800" dirty="0" smtClean="0"/>
            <a:t> </a:t>
          </a:r>
          <a:r>
            <a:rPr lang="en-GB" sz="1800" dirty="0" err="1" smtClean="0"/>
            <a:t>ud</a:t>
          </a:r>
          <a:r>
            <a:rPr lang="en-GB" sz="1800" dirty="0" smtClean="0"/>
            <a:t> din used harsh language and it created discord. </a:t>
          </a:r>
          <a:endParaRPr lang="en-GB" sz="1800" dirty="0"/>
        </a:p>
      </dgm:t>
    </dgm:pt>
    <dgm:pt modelId="{86AF517D-60E5-48D1-A9D9-6CBD9A3E17EA}" type="parTrans" cxnId="{1BC7C443-D1CA-40E2-BC28-2B9DB12C2E4C}">
      <dgm:prSet/>
      <dgm:spPr/>
      <dgm:t>
        <a:bodyPr/>
        <a:lstStyle/>
        <a:p>
          <a:endParaRPr lang="en-GB" sz="1800">
            <a:solidFill>
              <a:schemeClr val="tx1"/>
            </a:solidFill>
          </a:endParaRPr>
        </a:p>
      </dgm:t>
    </dgm:pt>
    <dgm:pt modelId="{D0D67E7F-506B-48D4-B421-891218E2C9CF}" type="sibTrans" cxnId="{1BC7C443-D1CA-40E2-BC28-2B9DB12C2E4C}">
      <dgm:prSet/>
      <dgm:spPr/>
      <dgm:t>
        <a:bodyPr/>
        <a:lstStyle/>
        <a:p>
          <a:endParaRPr lang="en-GB" sz="1800">
            <a:solidFill>
              <a:schemeClr val="tx1"/>
            </a:solidFill>
          </a:endParaRPr>
        </a:p>
      </dgm:t>
    </dgm:pt>
    <dgm:pt modelId="{4385ACDC-B5ED-4168-8955-1783DF62A4E4}">
      <dgm:prSet custT="1"/>
      <dgm:spPr>
        <a:solidFill>
          <a:schemeClr val="accent3">
            <a:lumMod val="75000"/>
          </a:schemeClr>
        </a:solidFill>
      </dgm:spPr>
      <dgm:t>
        <a:bodyPr/>
        <a:lstStyle/>
        <a:p>
          <a:r>
            <a:rPr lang="en-GB" sz="1800" dirty="0" smtClean="0"/>
            <a:t>He writes that when some </a:t>
          </a:r>
          <a:r>
            <a:rPr lang="en-GB" sz="1800" dirty="0" err="1" smtClean="0"/>
            <a:t>Mirza</a:t>
          </a:r>
          <a:r>
            <a:rPr lang="en-GB" sz="1800" dirty="0" smtClean="0"/>
            <a:t> </a:t>
          </a:r>
          <a:r>
            <a:rPr lang="en-GB" sz="1800" dirty="0" err="1" smtClean="0"/>
            <a:t>Nizam</a:t>
          </a:r>
          <a:r>
            <a:rPr lang="en-GB" sz="1800" dirty="0" smtClean="0"/>
            <a:t> </a:t>
          </a:r>
          <a:r>
            <a:rPr lang="en-GB" sz="1800" dirty="0" err="1" smtClean="0"/>
            <a:t>ud</a:t>
          </a:r>
          <a:r>
            <a:rPr lang="en-GB" sz="1800" dirty="0" smtClean="0"/>
            <a:t> din and </a:t>
          </a:r>
          <a:r>
            <a:rPr lang="en-GB" sz="1800" dirty="0" err="1" smtClean="0"/>
            <a:t>Mirza</a:t>
          </a:r>
          <a:r>
            <a:rPr lang="en-GB" sz="1800" dirty="0" smtClean="0"/>
            <a:t> Imam </a:t>
          </a:r>
          <a:r>
            <a:rPr lang="en-GB" sz="1800" dirty="0" err="1" smtClean="0"/>
            <a:t>ud</a:t>
          </a:r>
          <a:r>
            <a:rPr lang="en-GB" sz="1800" dirty="0" smtClean="0"/>
            <a:t> din blocked the way to Masjid Mubarak in </a:t>
          </a:r>
          <a:r>
            <a:rPr lang="en-GB" sz="1800" dirty="0" err="1" smtClean="0"/>
            <a:t>Qadian</a:t>
          </a:r>
          <a:r>
            <a:rPr lang="en-GB" sz="1800" dirty="0" smtClean="0"/>
            <a:t>, it caused great inconvenience to </a:t>
          </a:r>
          <a:r>
            <a:rPr lang="en-GB" sz="1800" dirty="0" err="1" smtClean="0"/>
            <a:t>Ahmadis</a:t>
          </a:r>
          <a:r>
            <a:rPr lang="en-GB" sz="1800" dirty="0" smtClean="0"/>
            <a:t> and the Promised Messiah (on whom be peace) decided to resort to legal proceedings and instructed for reliable witness statements to be collected. </a:t>
          </a:r>
          <a:endParaRPr lang="en-GB" sz="1800" dirty="0"/>
        </a:p>
      </dgm:t>
    </dgm:pt>
    <dgm:pt modelId="{A1A71CD5-2602-42A6-9FA3-238A4DFABF7B}" type="parTrans" cxnId="{EDA95829-891E-48E2-A776-E69696D62597}">
      <dgm:prSet/>
      <dgm:spPr/>
      <dgm:t>
        <a:bodyPr/>
        <a:lstStyle/>
        <a:p>
          <a:endParaRPr lang="en-GB" sz="1800">
            <a:solidFill>
              <a:schemeClr val="tx1"/>
            </a:solidFill>
          </a:endParaRPr>
        </a:p>
      </dgm:t>
    </dgm:pt>
    <dgm:pt modelId="{9E15DA70-A9E0-48EC-8F17-AF040287DD45}" type="sibTrans" cxnId="{EDA95829-891E-48E2-A776-E69696D62597}">
      <dgm:prSet/>
      <dgm:spPr/>
      <dgm:t>
        <a:bodyPr/>
        <a:lstStyle/>
        <a:p>
          <a:endParaRPr lang="en-GB" sz="1800">
            <a:solidFill>
              <a:schemeClr val="tx1"/>
            </a:solidFill>
          </a:endParaRPr>
        </a:p>
      </dgm:t>
    </dgm:pt>
    <dgm:pt modelId="{A27ABCAB-DCB7-4E00-B50E-D2BF0A98D39F}">
      <dgm:prSet custT="1"/>
      <dgm:spPr/>
      <dgm:t>
        <a:bodyPr/>
        <a:lstStyle/>
        <a:p>
          <a:r>
            <a:rPr lang="en-GB" sz="1800" smtClean="0"/>
            <a:t>About a year later Mirza Nizam ud din met Munshi sahib somewhere and asked him why he was upset with him. Munshi sahib replied that he had used harsh language about his master and that had hurt him. </a:t>
          </a:r>
          <a:endParaRPr lang="en-US" sz="1800" dirty="0"/>
        </a:p>
      </dgm:t>
    </dgm:pt>
    <dgm:pt modelId="{02B87B90-7514-457C-BE93-978CACC57217}" type="parTrans" cxnId="{10130E01-0404-402A-8DD0-90C3663E0F67}">
      <dgm:prSet/>
      <dgm:spPr/>
      <dgm:t>
        <a:bodyPr/>
        <a:lstStyle/>
        <a:p>
          <a:endParaRPr lang="en-US" sz="1800">
            <a:solidFill>
              <a:schemeClr val="tx1"/>
            </a:solidFill>
          </a:endParaRPr>
        </a:p>
      </dgm:t>
    </dgm:pt>
    <dgm:pt modelId="{989E2E1C-8FB9-4736-BB3B-7793058DA9B4}" type="sibTrans" cxnId="{10130E01-0404-402A-8DD0-90C3663E0F67}">
      <dgm:prSet/>
      <dgm:spPr/>
      <dgm:t>
        <a:bodyPr/>
        <a:lstStyle/>
        <a:p>
          <a:endParaRPr lang="en-US" sz="1800">
            <a:solidFill>
              <a:schemeClr val="tx1"/>
            </a:solidFill>
          </a:endParaRPr>
        </a:p>
      </dgm:t>
    </dgm:pt>
    <dgm:pt modelId="{0AE93AEA-8242-4994-9131-5CA638F84262}">
      <dgm:prSet custT="1"/>
      <dgm:spPr/>
      <dgm:t>
        <a:bodyPr/>
        <a:lstStyle/>
        <a:p>
          <a:r>
            <a:rPr lang="en-GB" sz="1800" smtClean="0"/>
            <a:t>Mirza Nizam ud din replied that he held the Promised Messiah in esteem and that he had benefitted due to him and offered reconciliation.</a:t>
          </a:r>
          <a:endParaRPr lang="en-US" sz="1800" dirty="0"/>
        </a:p>
      </dgm:t>
    </dgm:pt>
    <dgm:pt modelId="{3D35684C-02B3-4269-8EB5-B731561A6015}" type="parTrans" cxnId="{48BEE449-7E8B-4973-9BC7-9CE74CD18C70}">
      <dgm:prSet/>
      <dgm:spPr/>
      <dgm:t>
        <a:bodyPr/>
        <a:lstStyle/>
        <a:p>
          <a:endParaRPr lang="en-US" sz="1800">
            <a:solidFill>
              <a:schemeClr val="tx1"/>
            </a:solidFill>
          </a:endParaRPr>
        </a:p>
      </dgm:t>
    </dgm:pt>
    <dgm:pt modelId="{4831458F-E7E1-4794-9A36-251F55A727E2}" type="sibTrans" cxnId="{48BEE449-7E8B-4973-9BC7-9CE74CD18C70}">
      <dgm:prSet/>
      <dgm:spPr/>
      <dgm:t>
        <a:bodyPr/>
        <a:lstStyle/>
        <a:p>
          <a:endParaRPr lang="en-US" sz="1800">
            <a:solidFill>
              <a:schemeClr val="tx1"/>
            </a:solidFill>
          </a:endParaRPr>
        </a:p>
      </dgm:t>
    </dgm:pt>
    <dgm:pt modelId="{C373C67B-0807-416D-8604-50ECC9853FB9}" type="pres">
      <dgm:prSet presAssocID="{9970D37D-8537-463B-983F-14E25F827169}" presName="Name0" presStyleCnt="0">
        <dgm:presLayoutVars>
          <dgm:dir/>
          <dgm:animLvl val="lvl"/>
          <dgm:resizeHandles val="exact"/>
        </dgm:presLayoutVars>
      </dgm:prSet>
      <dgm:spPr/>
      <dgm:t>
        <a:bodyPr/>
        <a:lstStyle/>
        <a:p>
          <a:endParaRPr lang="en-GB"/>
        </a:p>
      </dgm:t>
    </dgm:pt>
    <dgm:pt modelId="{E60B8735-896D-4C1F-B843-024813BD2E03}" type="pres">
      <dgm:prSet presAssocID="{0AE93AEA-8242-4994-9131-5CA638F84262}" presName="boxAndChildren" presStyleCnt="0"/>
      <dgm:spPr/>
      <dgm:t>
        <a:bodyPr/>
        <a:lstStyle/>
        <a:p>
          <a:endParaRPr lang="en-US"/>
        </a:p>
      </dgm:t>
    </dgm:pt>
    <dgm:pt modelId="{E0AE4677-4E84-4F79-9DD5-1B30A6D0E859}" type="pres">
      <dgm:prSet presAssocID="{0AE93AEA-8242-4994-9131-5CA638F84262}" presName="parentTextBox" presStyleLbl="node1" presStyleIdx="0" presStyleCnt="4"/>
      <dgm:spPr/>
      <dgm:t>
        <a:bodyPr/>
        <a:lstStyle/>
        <a:p>
          <a:endParaRPr lang="en-US"/>
        </a:p>
      </dgm:t>
    </dgm:pt>
    <dgm:pt modelId="{2C81843A-E9EE-4C4E-88DC-73B05930B2EA}" type="pres">
      <dgm:prSet presAssocID="{989E2E1C-8FB9-4736-BB3B-7793058DA9B4}" presName="sp" presStyleCnt="0"/>
      <dgm:spPr/>
      <dgm:t>
        <a:bodyPr/>
        <a:lstStyle/>
        <a:p>
          <a:endParaRPr lang="en-US"/>
        </a:p>
      </dgm:t>
    </dgm:pt>
    <dgm:pt modelId="{81736D5A-3AF4-4B56-AF09-5B5E4E8324AC}" type="pres">
      <dgm:prSet presAssocID="{A27ABCAB-DCB7-4E00-B50E-D2BF0A98D39F}" presName="arrowAndChildren" presStyleCnt="0"/>
      <dgm:spPr/>
      <dgm:t>
        <a:bodyPr/>
        <a:lstStyle/>
        <a:p>
          <a:endParaRPr lang="en-US"/>
        </a:p>
      </dgm:t>
    </dgm:pt>
    <dgm:pt modelId="{72ED04DE-6744-43F3-9960-68CE377DB462}" type="pres">
      <dgm:prSet presAssocID="{A27ABCAB-DCB7-4E00-B50E-D2BF0A98D39F}" presName="parentTextArrow" presStyleLbl="node1" presStyleIdx="1" presStyleCnt="4"/>
      <dgm:spPr/>
      <dgm:t>
        <a:bodyPr/>
        <a:lstStyle/>
        <a:p>
          <a:endParaRPr lang="en-US"/>
        </a:p>
      </dgm:t>
    </dgm:pt>
    <dgm:pt modelId="{0B1BFA5A-A453-49AC-B5A4-B0BFEB69BEEB}" type="pres">
      <dgm:prSet presAssocID="{D0D67E7F-506B-48D4-B421-891218E2C9CF}" presName="sp" presStyleCnt="0"/>
      <dgm:spPr/>
      <dgm:t>
        <a:bodyPr/>
        <a:lstStyle/>
        <a:p>
          <a:endParaRPr lang="en-US"/>
        </a:p>
      </dgm:t>
    </dgm:pt>
    <dgm:pt modelId="{D72AD45A-22E2-4C34-8515-F1F46BA551CC}" type="pres">
      <dgm:prSet presAssocID="{CA81F0F8-F8F1-48D3-8DDD-C1154ADEA5E8}" presName="arrowAndChildren" presStyleCnt="0"/>
      <dgm:spPr/>
      <dgm:t>
        <a:bodyPr/>
        <a:lstStyle/>
        <a:p>
          <a:endParaRPr lang="en-US"/>
        </a:p>
      </dgm:t>
    </dgm:pt>
    <dgm:pt modelId="{7E74A16D-19A6-4338-9DDD-941713DCCB89}" type="pres">
      <dgm:prSet presAssocID="{CA81F0F8-F8F1-48D3-8DDD-C1154ADEA5E8}" presName="parentTextArrow" presStyleLbl="node1" presStyleIdx="2" presStyleCnt="4" custLinFactNeighborY="4378"/>
      <dgm:spPr/>
      <dgm:t>
        <a:bodyPr/>
        <a:lstStyle/>
        <a:p>
          <a:endParaRPr lang="en-GB"/>
        </a:p>
      </dgm:t>
    </dgm:pt>
    <dgm:pt modelId="{868DC332-3B8D-4A7D-99AD-0333830D6631}" type="pres">
      <dgm:prSet presAssocID="{9E15DA70-A9E0-48EC-8F17-AF040287DD45}" presName="sp" presStyleCnt="0"/>
      <dgm:spPr/>
      <dgm:t>
        <a:bodyPr/>
        <a:lstStyle/>
        <a:p>
          <a:endParaRPr lang="en-US"/>
        </a:p>
      </dgm:t>
    </dgm:pt>
    <dgm:pt modelId="{3F437E6D-A24C-415C-9CF5-DFF27E308D27}" type="pres">
      <dgm:prSet presAssocID="{4385ACDC-B5ED-4168-8955-1783DF62A4E4}" presName="arrowAndChildren" presStyleCnt="0"/>
      <dgm:spPr/>
      <dgm:t>
        <a:bodyPr/>
        <a:lstStyle/>
        <a:p>
          <a:endParaRPr lang="en-US"/>
        </a:p>
      </dgm:t>
    </dgm:pt>
    <dgm:pt modelId="{865A3DFE-DA60-4687-8C56-47E6283644E1}" type="pres">
      <dgm:prSet presAssocID="{4385ACDC-B5ED-4168-8955-1783DF62A4E4}" presName="parentTextArrow" presStyleLbl="node1" presStyleIdx="3" presStyleCnt="4" custScaleY="177093" custLinFactNeighborX="926" custLinFactNeighborY="19689"/>
      <dgm:spPr/>
      <dgm:t>
        <a:bodyPr/>
        <a:lstStyle/>
        <a:p>
          <a:endParaRPr lang="en-GB"/>
        </a:p>
      </dgm:t>
    </dgm:pt>
  </dgm:ptLst>
  <dgm:cxnLst>
    <dgm:cxn modelId="{A96D553B-3E88-4B72-94AD-1977177962AA}" type="presOf" srcId="{0AE93AEA-8242-4994-9131-5CA638F84262}" destId="{E0AE4677-4E84-4F79-9DD5-1B30A6D0E859}" srcOrd="0" destOrd="0" presId="urn:microsoft.com/office/officeart/2005/8/layout/process4"/>
    <dgm:cxn modelId="{10130E01-0404-402A-8DD0-90C3663E0F67}" srcId="{9970D37D-8537-463B-983F-14E25F827169}" destId="{A27ABCAB-DCB7-4E00-B50E-D2BF0A98D39F}" srcOrd="2" destOrd="0" parTransId="{02B87B90-7514-457C-BE93-978CACC57217}" sibTransId="{989E2E1C-8FB9-4736-BB3B-7793058DA9B4}"/>
    <dgm:cxn modelId="{48BEE449-7E8B-4973-9BC7-9CE74CD18C70}" srcId="{9970D37D-8537-463B-983F-14E25F827169}" destId="{0AE93AEA-8242-4994-9131-5CA638F84262}" srcOrd="3" destOrd="0" parTransId="{3D35684C-02B3-4269-8EB5-B731561A6015}" sibTransId="{4831458F-E7E1-4794-9A36-251F55A727E2}"/>
    <dgm:cxn modelId="{EDA95829-891E-48E2-A776-E69696D62597}" srcId="{9970D37D-8537-463B-983F-14E25F827169}" destId="{4385ACDC-B5ED-4168-8955-1783DF62A4E4}" srcOrd="0" destOrd="0" parTransId="{A1A71CD5-2602-42A6-9FA3-238A4DFABF7B}" sibTransId="{9E15DA70-A9E0-48EC-8F17-AF040287DD45}"/>
    <dgm:cxn modelId="{13443F1D-541D-4CE8-A44F-EFF0D883B9B7}" type="presOf" srcId="{4385ACDC-B5ED-4168-8955-1783DF62A4E4}" destId="{865A3DFE-DA60-4687-8C56-47E6283644E1}" srcOrd="0" destOrd="0" presId="urn:microsoft.com/office/officeart/2005/8/layout/process4"/>
    <dgm:cxn modelId="{27D7E8F1-0352-411F-A359-9063C5A3B6F0}" type="presOf" srcId="{A27ABCAB-DCB7-4E00-B50E-D2BF0A98D39F}" destId="{72ED04DE-6744-43F3-9960-68CE377DB462}" srcOrd="0" destOrd="0" presId="urn:microsoft.com/office/officeart/2005/8/layout/process4"/>
    <dgm:cxn modelId="{03D51DC9-0992-4D27-8DA2-531CFDBD03B0}" type="presOf" srcId="{9970D37D-8537-463B-983F-14E25F827169}" destId="{C373C67B-0807-416D-8604-50ECC9853FB9}" srcOrd="0" destOrd="0" presId="urn:microsoft.com/office/officeart/2005/8/layout/process4"/>
    <dgm:cxn modelId="{41A8ED07-8942-4E7C-AE36-750A088F4F7E}" type="presOf" srcId="{CA81F0F8-F8F1-48D3-8DDD-C1154ADEA5E8}" destId="{7E74A16D-19A6-4338-9DDD-941713DCCB89}" srcOrd="0" destOrd="0" presId="urn:microsoft.com/office/officeart/2005/8/layout/process4"/>
    <dgm:cxn modelId="{1BC7C443-D1CA-40E2-BC28-2B9DB12C2E4C}" srcId="{9970D37D-8537-463B-983F-14E25F827169}" destId="{CA81F0F8-F8F1-48D3-8DDD-C1154ADEA5E8}" srcOrd="1" destOrd="0" parTransId="{86AF517D-60E5-48D1-A9D9-6CBD9A3E17EA}" sibTransId="{D0D67E7F-506B-48D4-B421-891218E2C9CF}"/>
    <dgm:cxn modelId="{5453E46B-E171-4AB6-8D3E-0F888F679C6D}" type="presParOf" srcId="{C373C67B-0807-416D-8604-50ECC9853FB9}" destId="{E60B8735-896D-4C1F-B843-024813BD2E03}" srcOrd="0" destOrd="0" presId="urn:microsoft.com/office/officeart/2005/8/layout/process4"/>
    <dgm:cxn modelId="{E1BC649C-5B98-4200-B0A6-4C1FB94D9E7A}" type="presParOf" srcId="{E60B8735-896D-4C1F-B843-024813BD2E03}" destId="{E0AE4677-4E84-4F79-9DD5-1B30A6D0E859}" srcOrd="0" destOrd="0" presId="urn:microsoft.com/office/officeart/2005/8/layout/process4"/>
    <dgm:cxn modelId="{22AF0D20-FC13-4E6D-8F67-CBD9CC41EAB3}" type="presParOf" srcId="{C373C67B-0807-416D-8604-50ECC9853FB9}" destId="{2C81843A-E9EE-4C4E-88DC-73B05930B2EA}" srcOrd="1" destOrd="0" presId="urn:microsoft.com/office/officeart/2005/8/layout/process4"/>
    <dgm:cxn modelId="{3EB75F54-192B-4577-8A69-9CC3073413D2}" type="presParOf" srcId="{C373C67B-0807-416D-8604-50ECC9853FB9}" destId="{81736D5A-3AF4-4B56-AF09-5B5E4E8324AC}" srcOrd="2" destOrd="0" presId="urn:microsoft.com/office/officeart/2005/8/layout/process4"/>
    <dgm:cxn modelId="{88D8B1A4-1224-48E0-9BDB-1FB177732E77}" type="presParOf" srcId="{81736D5A-3AF4-4B56-AF09-5B5E4E8324AC}" destId="{72ED04DE-6744-43F3-9960-68CE377DB462}" srcOrd="0" destOrd="0" presId="urn:microsoft.com/office/officeart/2005/8/layout/process4"/>
    <dgm:cxn modelId="{1612FA22-B67F-43EA-8830-31AE7FFC2B46}" type="presParOf" srcId="{C373C67B-0807-416D-8604-50ECC9853FB9}" destId="{0B1BFA5A-A453-49AC-B5A4-B0BFEB69BEEB}" srcOrd="3" destOrd="0" presId="urn:microsoft.com/office/officeart/2005/8/layout/process4"/>
    <dgm:cxn modelId="{F1A4273C-D7CA-4E6C-9B35-31180EBA83C0}" type="presParOf" srcId="{C373C67B-0807-416D-8604-50ECC9853FB9}" destId="{D72AD45A-22E2-4C34-8515-F1F46BA551CC}" srcOrd="4" destOrd="0" presId="urn:microsoft.com/office/officeart/2005/8/layout/process4"/>
    <dgm:cxn modelId="{A1E1EC29-2DBE-4821-B3D6-18082BCCD7FC}" type="presParOf" srcId="{D72AD45A-22E2-4C34-8515-F1F46BA551CC}" destId="{7E74A16D-19A6-4338-9DDD-941713DCCB89}" srcOrd="0" destOrd="0" presId="urn:microsoft.com/office/officeart/2005/8/layout/process4"/>
    <dgm:cxn modelId="{22D4D91B-935A-4F6C-8DB5-F4B17C4CCC92}" type="presParOf" srcId="{C373C67B-0807-416D-8604-50ECC9853FB9}" destId="{868DC332-3B8D-4A7D-99AD-0333830D6631}" srcOrd="5" destOrd="0" presId="urn:microsoft.com/office/officeart/2005/8/layout/process4"/>
    <dgm:cxn modelId="{A80ACC0F-DA8D-4649-BBF8-83B7CAB4E438}" type="presParOf" srcId="{C373C67B-0807-416D-8604-50ECC9853FB9}" destId="{3F437E6D-A24C-415C-9CF5-DFF27E308D27}" srcOrd="6" destOrd="0" presId="urn:microsoft.com/office/officeart/2005/8/layout/process4"/>
    <dgm:cxn modelId="{28FB6E30-CF3A-4E3F-9DD7-6D11856A8FF1}" type="presParOf" srcId="{3F437E6D-A24C-415C-9CF5-DFF27E308D27}" destId="{865A3DFE-DA60-4687-8C56-47E6283644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AEC7D3-A98D-4E35-8D35-DBAE459D9001}" type="doc">
      <dgm:prSet loTypeId="urn:microsoft.com/office/officeart/2005/8/layout/hList6" loCatId="list" qsTypeId="urn:microsoft.com/office/officeart/2005/8/quickstyle/3d3" qsCatId="3D" csTypeId="urn:microsoft.com/office/officeart/2005/8/colors/accent2_4" csCatId="accent2" phldr="1"/>
      <dgm:spPr/>
      <dgm:t>
        <a:bodyPr/>
        <a:lstStyle/>
        <a:p>
          <a:endParaRPr lang="en-US"/>
        </a:p>
      </dgm:t>
    </dgm:pt>
    <dgm:pt modelId="{814FF655-9F87-4C6C-982A-E9A8C675AAB5}">
      <dgm:prSet phldrT="[Text]" custT="1"/>
      <dgm:spPr/>
      <dgm:t>
        <a:bodyPr/>
        <a:lstStyle/>
        <a:p>
          <a:pPr algn="l"/>
          <a:r>
            <a:rPr lang="en-GB" sz="1800" dirty="0" smtClean="0"/>
            <a:t>He writes that he was a friend of </a:t>
          </a:r>
          <a:r>
            <a:rPr lang="en-GB" sz="1800" dirty="0" err="1" smtClean="0"/>
            <a:t>Maulwi</a:t>
          </a:r>
          <a:r>
            <a:rPr lang="en-GB" sz="1800" dirty="0" smtClean="0"/>
            <a:t> Muhammad Hussein </a:t>
          </a:r>
          <a:r>
            <a:rPr lang="en-GB" sz="1800" dirty="0" err="1" smtClean="0"/>
            <a:t>Batalwi</a:t>
          </a:r>
          <a:r>
            <a:rPr lang="en-GB" sz="1800" dirty="0" smtClean="0"/>
            <a:t> from his pre-</a:t>
          </a:r>
          <a:r>
            <a:rPr lang="en-GB" sz="1800" dirty="0" err="1" smtClean="0"/>
            <a:t>Ahmadiyyat</a:t>
          </a:r>
          <a:r>
            <a:rPr lang="en-GB" sz="1800" dirty="0" smtClean="0"/>
            <a:t> days. Once the </a:t>
          </a:r>
          <a:r>
            <a:rPr lang="en-GB" sz="1800" dirty="0" err="1" smtClean="0"/>
            <a:t>Maulwi</a:t>
          </a:r>
          <a:r>
            <a:rPr lang="en-GB" sz="1800" dirty="0" smtClean="0"/>
            <a:t> was leading </a:t>
          </a:r>
          <a:r>
            <a:rPr lang="en-GB" sz="1800" dirty="0" err="1" smtClean="0"/>
            <a:t>Salat</a:t>
          </a:r>
          <a:r>
            <a:rPr lang="en-GB" sz="1800" dirty="0" smtClean="0"/>
            <a:t> when Khalifa sahib too offered his </a:t>
          </a:r>
          <a:r>
            <a:rPr lang="en-GB" sz="1800" dirty="0" err="1" smtClean="0"/>
            <a:t>Salat</a:t>
          </a:r>
          <a:r>
            <a:rPr lang="en-GB" sz="1800" dirty="0" smtClean="0"/>
            <a:t> in the room. After finishing </a:t>
          </a:r>
          <a:r>
            <a:rPr lang="en-GB" sz="1800" dirty="0" err="1" smtClean="0"/>
            <a:t>Salat</a:t>
          </a:r>
          <a:r>
            <a:rPr lang="en-GB" sz="1800" dirty="0" smtClean="0"/>
            <a:t> </a:t>
          </a:r>
          <a:r>
            <a:rPr lang="en-GB" sz="1800" dirty="0" err="1" smtClean="0"/>
            <a:t>Maulwi</a:t>
          </a:r>
          <a:r>
            <a:rPr lang="en-GB" sz="1800" dirty="0" smtClean="0"/>
            <a:t> sahib was very pleased as he assumed Khalifa </a:t>
          </a:r>
          <a:r>
            <a:rPr lang="en-GB" sz="1800" dirty="0" err="1" smtClean="0"/>
            <a:t>Nur</a:t>
          </a:r>
          <a:r>
            <a:rPr lang="en-GB" sz="1800" dirty="0" smtClean="0"/>
            <a:t> </a:t>
          </a:r>
          <a:r>
            <a:rPr lang="en-GB" sz="1800" dirty="0" err="1" smtClean="0"/>
            <a:t>ud</a:t>
          </a:r>
          <a:r>
            <a:rPr lang="en-GB" sz="1800" dirty="0" smtClean="0"/>
            <a:t> din sahib had offered his </a:t>
          </a:r>
          <a:r>
            <a:rPr lang="en-GB" sz="1800" dirty="0" err="1" smtClean="0"/>
            <a:t>Salat</a:t>
          </a:r>
          <a:r>
            <a:rPr lang="en-GB" sz="1800" dirty="0" smtClean="0"/>
            <a:t> behind him. </a:t>
          </a:r>
          <a:endParaRPr lang="en-US" sz="1800" dirty="0"/>
        </a:p>
      </dgm:t>
    </dgm:pt>
    <dgm:pt modelId="{DBF6483D-98E0-4827-9E1B-6652956ECD9C}" type="parTrans" cxnId="{2E472888-4F23-40F8-8C65-0FB617D9534D}">
      <dgm:prSet/>
      <dgm:spPr/>
      <dgm:t>
        <a:bodyPr/>
        <a:lstStyle/>
        <a:p>
          <a:endParaRPr lang="en-US" sz="1800"/>
        </a:p>
      </dgm:t>
    </dgm:pt>
    <dgm:pt modelId="{1B87C760-78AF-4BD9-AC6B-8526866E85C2}" type="sibTrans" cxnId="{2E472888-4F23-40F8-8C65-0FB617D9534D}">
      <dgm:prSet/>
      <dgm:spPr/>
      <dgm:t>
        <a:bodyPr/>
        <a:lstStyle/>
        <a:p>
          <a:endParaRPr lang="en-US" sz="1800"/>
        </a:p>
      </dgm:t>
    </dgm:pt>
    <dgm:pt modelId="{1DB12049-F9FB-49EB-8C6E-8F7018180E70}">
      <dgm:prSet phldrT="[Text]" custT="1"/>
      <dgm:spPr>
        <a:solidFill>
          <a:schemeClr val="accent4">
            <a:lumMod val="75000"/>
          </a:schemeClr>
        </a:solidFill>
      </dgm:spPr>
      <dgm:t>
        <a:bodyPr/>
        <a:lstStyle/>
        <a:p>
          <a:r>
            <a:rPr lang="en-GB" sz="1800" dirty="0" smtClean="0"/>
            <a:t>Khalifa </a:t>
          </a:r>
          <a:r>
            <a:rPr lang="en-GB" sz="1800" dirty="0" err="1" smtClean="0"/>
            <a:t>Nur</a:t>
          </a:r>
          <a:r>
            <a:rPr lang="en-GB" sz="1800" dirty="0" smtClean="0"/>
            <a:t> </a:t>
          </a:r>
          <a:r>
            <a:rPr lang="en-GB" sz="1800" dirty="0" err="1" smtClean="0"/>
            <a:t>ud</a:t>
          </a:r>
          <a:r>
            <a:rPr lang="en-GB" sz="1800" dirty="0" smtClean="0"/>
            <a:t> din sahib explained to him that let alone offer his </a:t>
          </a:r>
          <a:r>
            <a:rPr lang="en-GB" sz="1800" dirty="0" err="1" smtClean="0"/>
            <a:t>Salat</a:t>
          </a:r>
          <a:r>
            <a:rPr lang="en-GB" sz="1800" dirty="0" smtClean="0"/>
            <a:t> behind a non-</a:t>
          </a:r>
          <a:r>
            <a:rPr lang="en-GB" sz="1800" dirty="0" err="1" smtClean="0"/>
            <a:t>Ahmadi</a:t>
          </a:r>
          <a:r>
            <a:rPr lang="en-GB" sz="1800" dirty="0" smtClean="0"/>
            <a:t>, he would not even lead </a:t>
          </a:r>
          <a:r>
            <a:rPr lang="en-GB" sz="1800" dirty="0" err="1" smtClean="0"/>
            <a:t>Salat</a:t>
          </a:r>
          <a:r>
            <a:rPr lang="en-GB" sz="1800" dirty="0" smtClean="0"/>
            <a:t> for a non-</a:t>
          </a:r>
          <a:r>
            <a:rPr lang="en-GB" sz="1800" dirty="0" err="1" smtClean="0"/>
            <a:t>Ahmadi</a:t>
          </a:r>
          <a:r>
            <a:rPr lang="en-GB" sz="1800" dirty="0" smtClean="0"/>
            <a:t>. </a:t>
          </a:r>
          <a:endParaRPr lang="en-US" sz="1800" dirty="0"/>
        </a:p>
      </dgm:t>
    </dgm:pt>
    <dgm:pt modelId="{FC1E8A18-ED1A-41AD-A9C4-8A5DAFA570C7}" type="parTrans" cxnId="{3A445CB9-66B7-4F78-A54B-2A1FC82B7F45}">
      <dgm:prSet/>
      <dgm:spPr/>
      <dgm:t>
        <a:bodyPr/>
        <a:lstStyle/>
        <a:p>
          <a:endParaRPr lang="en-US" sz="1800"/>
        </a:p>
      </dgm:t>
    </dgm:pt>
    <dgm:pt modelId="{BAA16E90-DC87-4B6C-AEEF-A42B5BA963BB}" type="sibTrans" cxnId="{3A445CB9-66B7-4F78-A54B-2A1FC82B7F45}">
      <dgm:prSet/>
      <dgm:spPr/>
      <dgm:t>
        <a:bodyPr/>
        <a:lstStyle/>
        <a:p>
          <a:endParaRPr lang="en-US" sz="1800"/>
        </a:p>
      </dgm:t>
    </dgm:pt>
    <dgm:pt modelId="{EBED39DE-4EBB-4497-90F0-9ABA6DED278B}">
      <dgm:prSet custT="1"/>
      <dgm:spPr/>
      <dgm:t>
        <a:bodyPr/>
        <a:lstStyle/>
        <a:p>
          <a:r>
            <a:rPr lang="en-GB" sz="1800" dirty="0" smtClean="0">
              <a:solidFill>
                <a:schemeClr val="tx1"/>
              </a:solidFill>
            </a:rPr>
            <a:t>He then asked </a:t>
          </a:r>
          <a:r>
            <a:rPr lang="en-GB" sz="1800" dirty="0" err="1" smtClean="0">
              <a:solidFill>
                <a:schemeClr val="tx1"/>
              </a:solidFill>
            </a:rPr>
            <a:t>Maulwi</a:t>
          </a:r>
          <a:r>
            <a:rPr lang="en-GB" sz="1800" dirty="0" smtClean="0">
              <a:solidFill>
                <a:schemeClr val="tx1"/>
              </a:solidFill>
            </a:rPr>
            <a:t> sahib were his beliefs not those of the idolaters? He </a:t>
          </a:r>
          <a:r>
            <a:rPr lang="en-GB" sz="1800" dirty="0" err="1" smtClean="0">
              <a:solidFill>
                <a:schemeClr val="tx1"/>
              </a:solidFill>
            </a:rPr>
            <a:t>aksed</a:t>
          </a:r>
          <a:r>
            <a:rPr lang="en-GB" sz="1800" dirty="0" smtClean="0">
              <a:solidFill>
                <a:schemeClr val="tx1"/>
              </a:solidFill>
            </a:rPr>
            <a:t> that as an Imam what could he pray for non-</a:t>
          </a:r>
          <a:r>
            <a:rPr lang="en-GB" sz="1800" dirty="0" err="1" smtClean="0">
              <a:solidFill>
                <a:schemeClr val="tx1"/>
              </a:solidFill>
            </a:rPr>
            <a:t>Ahmadis</a:t>
          </a:r>
          <a:r>
            <a:rPr lang="en-GB" sz="1800" dirty="0" smtClean="0">
              <a:solidFill>
                <a:schemeClr val="tx1"/>
              </a:solidFill>
            </a:rPr>
            <a:t> who followed him in </a:t>
          </a:r>
          <a:r>
            <a:rPr lang="en-GB" sz="1800" dirty="0" err="1" smtClean="0">
              <a:solidFill>
                <a:schemeClr val="tx1"/>
              </a:solidFill>
            </a:rPr>
            <a:t>Salat</a:t>
          </a:r>
          <a:r>
            <a:rPr lang="en-GB" sz="1800" dirty="0" smtClean="0">
              <a:solidFill>
                <a:schemeClr val="tx1"/>
              </a:solidFill>
            </a:rPr>
            <a:t>, that God forgive me and also forgive him who rejects Your Messiah? </a:t>
          </a:r>
          <a:endParaRPr lang="en-US" sz="1800" dirty="0">
            <a:solidFill>
              <a:schemeClr val="tx1"/>
            </a:solidFill>
          </a:endParaRPr>
        </a:p>
      </dgm:t>
    </dgm:pt>
    <dgm:pt modelId="{B094DA79-0438-4D2A-A527-4FACF34D600A}" type="parTrans" cxnId="{726D0DC0-05F3-4D87-B03C-4D198227A92F}">
      <dgm:prSet/>
      <dgm:spPr/>
      <dgm:t>
        <a:bodyPr/>
        <a:lstStyle/>
        <a:p>
          <a:endParaRPr lang="en-US" sz="1800"/>
        </a:p>
      </dgm:t>
    </dgm:pt>
    <dgm:pt modelId="{8E505935-2F16-4673-833A-B6B9B944B18C}" type="sibTrans" cxnId="{726D0DC0-05F3-4D87-B03C-4D198227A92F}">
      <dgm:prSet/>
      <dgm:spPr/>
      <dgm:t>
        <a:bodyPr/>
        <a:lstStyle/>
        <a:p>
          <a:endParaRPr lang="en-US" sz="1800"/>
        </a:p>
      </dgm:t>
    </dgm:pt>
    <dgm:pt modelId="{81BBA7CD-0F15-4D31-A71D-B4584EF1709F}" type="pres">
      <dgm:prSet presAssocID="{99AEC7D3-A98D-4E35-8D35-DBAE459D9001}" presName="Name0" presStyleCnt="0">
        <dgm:presLayoutVars>
          <dgm:dir/>
          <dgm:resizeHandles val="exact"/>
        </dgm:presLayoutVars>
      </dgm:prSet>
      <dgm:spPr/>
      <dgm:t>
        <a:bodyPr/>
        <a:lstStyle/>
        <a:p>
          <a:endParaRPr lang="en-GB"/>
        </a:p>
      </dgm:t>
    </dgm:pt>
    <dgm:pt modelId="{53877283-DED4-4610-A579-EFCB75B69CE3}" type="pres">
      <dgm:prSet presAssocID="{814FF655-9F87-4C6C-982A-E9A8C675AAB5}" presName="node" presStyleLbl="node1" presStyleIdx="0" presStyleCnt="3">
        <dgm:presLayoutVars>
          <dgm:bulletEnabled val="1"/>
        </dgm:presLayoutVars>
      </dgm:prSet>
      <dgm:spPr/>
      <dgm:t>
        <a:bodyPr/>
        <a:lstStyle/>
        <a:p>
          <a:endParaRPr lang="en-US"/>
        </a:p>
      </dgm:t>
    </dgm:pt>
    <dgm:pt modelId="{B798D953-C1E7-4EEC-A796-006D0538ED46}" type="pres">
      <dgm:prSet presAssocID="{1B87C760-78AF-4BD9-AC6B-8526866E85C2}" presName="sibTrans" presStyleCnt="0"/>
      <dgm:spPr/>
    </dgm:pt>
    <dgm:pt modelId="{8BBDEE20-4D20-4361-98A8-296960EDA803}" type="pres">
      <dgm:prSet presAssocID="{1DB12049-F9FB-49EB-8C6E-8F7018180E70}" presName="node" presStyleLbl="node1" presStyleIdx="1" presStyleCnt="3" custScaleX="83924">
        <dgm:presLayoutVars>
          <dgm:bulletEnabled val="1"/>
        </dgm:presLayoutVars>
      </dgm:prSet>
      <dgm:spPr/>
      <dgm:t>
        <a:bodyPr/>
        <a:lstStyle/>
        <a:p>
          <a:endParaRPr lang="en-GB"/>
        </a:p>
      </dgm:t>
    </dgm:pt>
    <dgm:pt modelId="{E84D77F9-3D7C-4F19-A6C5-DE5D77A778EC}" type="pres">
      <dgm:prSet presAssocID="{BAA16E90-DC87-4B6C-AEEF-A42B5BA963BB}" presName="sibTrans" presStyleCnt="0"/>
      <dgm:spPr/>
    </dgm:pt>
    <dgm:pt modelId="{C82E8A9E-149A-43F7-80BA-967BA33F84DD}" type="pres">
      <dgm:prSet presAssocID="{EBED39DE-4EBB-4497-90F0-9ABA6DED278B}" presName="node" presStyleLbl="node1" presStyleIdx="2" presStyleCnt="3" custLinFactNeighborX="34561">
        <dgm:presLayoutVars>
          <dgm:bulletEnabled val="1"/>
        </dgm:presLayoutVars>
      </dgm:prSet>
      <dgm:spPr/>
      <dgm:t>
        <a:bodyPr/>
        <a:lstStyle/>
        <a:p>
          <a:endParaRPr lang="en-GB"/>
        </a:p>
      </dgm:t>
    </dgm:pt>
  </dgm:ptLst>
  <dgm:cxnLst>
    <dgm:cxn modelId="{3A445CB9-66B7-4F78-A54B-2A1FC82B7F45}" srcId="{99AEC7D3-A98D-4E35-8D35-DBAE459D9001}" destId="{1DB12049-F9FB-49EB-8C6E-8F7018180E70}" srcOrd="1" destOrd="0" parTransId="{FC1E8A18-ED1A-41AD-A9C4-8A5DAFA570C7}" sibTransId="{BAA16E90-DC87-4B6C-AEEF-A42B5BA963BB}"/>
    <dgm:cxn modelId="{9380EEDA-F2CB-4CEA-8B02-82CC70BD0FB8}" type="presOf" srcId="{814FF655-9F87-4C6C-982A-E9A8C675AAB5}" destId="{53877283-DED4-4610-A579-EFCB75B69CE3}" srcOrd="0" destOrd="0" presId="urn:microsoft.com/office/officeart/2005/8/layout/hList6"/>
    <dgm:cxn modelId="{4AA035F5-3441-4CC9-94EB-DCD6779E8009}" type="presOf" srcId="{EBED39DE-4EBB-4497-90F0-9ABA6DED278B}" destId="{C82E8A9E-149A-43F7-80BA-967BA33F84DD}" srcOrd="0" destOrd="0" presId="urn:microsoft.com/office/officeart/2005/8/layout/hList6"/>
    <dgm:cxn modelId="{3F971E3A-A044-4863-821F-48B6B9833960}" type="presOf" srcId="{99AEC7D3-A98D-4E35-8D35-DBAE459D9001}" destId="{81BBA7CD-0F15-4D31-A71D-B4584EF1709F}" srcOrd="0" destOrd="0" presId="urn:microsoft.com/office/officeart/2005/8/layout/hList6"/>
    <dgm:cxn modelId="{2E472888-4F23-40F8-8C65-0FB617D9534D}" srcId="{99AEC7D3-A98D-4E35-8D35-DBAE459D9001}" destId="{814FF655-9F87-4C6C-982A-E9A8C675AAB5}" srcOrd="0" destOrd="0" parTransId="{DBF6483D-98E0-4827-9E1B-6652956ECD9C}" sibTransId="{1B87C760-78AF-4BD9-AC6B-8526866E85C2}"/>
    <dgm:cxn modelId="{55728604-084A-4798-831A-3F6EE8785238}" type="presOf" srcId="{1DB12049-F9FB-49EB-8C6E-8F7018180E70}" destId="{8BBDEE20-4D20-4361-98A8-296960EDA803}" srcOrd="0" destOrd="0" presId="urn:microsoft.com/office/officeart/2005/8/layout/hList6"/>
    <dgm:cxn modelId="{726D0DC0-05F3-4D87-B03C-4D198227A92F}" srcId="{99AEC7D3-A98D-4E35-8D35-DBAE459D9001}" destId="{EBED39DE-4EBB-4497-90F0-9ABA6DED278B}" srcOrd="2" destOrd="0" parTransId="{B094DA79-0438-4D2A-A527-4FACF34D600A}" sibTransId="{8E505935-2F16-4673-833A-B6B9B944B18C}"/>
    <dgm:cxn modelId="{A9D4958C-FB88-488C-91EB-102B73B7A9C0}" type="presParOf" srcId="{81BBA7CD-0F15-4D31-A71D-B4584EF1709F}" destId="{53877283-DED4-4610-A579-EFCB75B69CE3}" srcOrd="0" destOrd="0" presId="urn:microsoft.com/office/officeart/2005/8/layout/hList6"/>
    <dgm:cxn modelId="{724428D3-4AAA-42F5-92F8-8B394C7DF591}" type="presParOf" srcId="{81BBA7CD-0F15-4D31-A71D-B4584EF1709F}" destId="{B798D953-C1E7-4EEC-A796-006D0538ED46}" srcOrd="1" destOrd="0" presId="urn:microsoft.com/office/officeart/2005/8/layout/hList6"/>
    <dgm:cxn modelId="{53D59EF7-BEB9-4564-B4CE-AD50194FD1B0}" type="presParOf" srcId="{81BBA7CD-0F15-4D31-A71D-B4584EF1709F}" destId="{8BBDEE20-4D20-4361-98A8-296960EDA803}" srcOrd="2" destOrd="0" presId="urn:microsoft.com/office/officeart/2005/8/layout/hList6"/>
    <dgm:cxn modelId="{54A38510-B8C3-45B4-AC89-ED32E0A75C94}" type="presParOf" srcId="{81BBA7CD-0F15-4D31-A71D-B4584EF1709F}" destId="{E84D77F9-3D7C-4F19-A6C5-DE5D77A778EC}" srcOrd="3" destOrd="0" presId="urn:microsoft.com/office/officeart/2005/8/layout/hList6"/>
    <dgm:cxn modelId="{5B39C4E9-89B3-4D87-B3C2-FF8C707C1720}" type="presParOf" srcId="{81BBA7CD-0F15-4D31-A71D-B4584EF1709F}" destId="{C82E8A9E-149A-43F7-80BA-967BA33F84D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F6DA333-A4ED-43D9-B34C-4DB3AB2DB91D}" type="doc">
      <dgm:prSet loTypeId="urn:microsoft.com/office/officeart/2005/8/layout/vList5" loCatId="list" qsTypeId="urn:microsoft.com/office/officeart/2005/8/quickstyle/3d3" qsCatId="3D" csTypeId="urn:microsoft.com/office/officeart/2005/8/colors/accent2_4" csCatId="accent2" phldr="1"/>
      <dgm:spPr/>
      <dgm:t>
        <a:bodyPr/>
        <a:lstStyle/>
        <a:p>
          <a:endParaRPr lang="en-US"/>
        </a:p>
      </dgm:t>
    </dgm:pt>
    <dgm:pt modelId="{11210A7C-F4B0-44E1-8777-663F763D6AE3}">
      <dgm:prSet phldrT="[Text]" custT="1"/>
      <dgm:spPr>
        <a:solidFill>
          <a:schemeClr val="accent2">
            <a:lumMod val="75000"/>
          </a:schemeClr>
        </a:solidFill>
      </dgm:spPr>
      <dgm:t>
        <a:bodyPr/>
        <a:lstStyle/>
        <a:p>
          <a:r>
            <a:rPr lang="en-GB" sz="1800" dirty="0" smtClean="0"/>
            <a:t>He writes that around 1908 a great wave of opposition started against Hakim </a:t>
          </a:r>
          <a:r>
            <a:rPr lang="en-GB" sz="1800" dirty="0" err="1" smtClean="0"/>
            <a:t>Nawab</a:t>
          </a:r>
          <a:r>
            <a:rPr lang="en-GB" sz="1800" dirty="0" smtClean="0"/>
            <a:t> Ali sahib in his surrounding area the specifics of which were very detailed</a:t>
          </a:r>
          <a:endParaRPr lang="en-US" sz="1800" dirty="0">
            <a:solidFill>
              <a:schemeClr val="bg1"/>
            </a:solidFill>
          </a:endParaRPr>
        </a:p>
      </dgm:t>
    </dgm:pt>
    <dgm:pt modelId="{D70B9418-A1B3-4C8C-883F-EC7B30182E2D}" type="parTrans" cxnId="{D489EB94-A834-4674-BB5D-8D6A9F46EB59}">
      <dgm:prSet/>
      <dgm:spPr/>
      <dgm:t>
        <a:bodyPr/>
        <a:lstStyle/>
        <a:p>
          <a:endParaRPr lang="en-US" sz="1800">
            <a:solidFill>
              <a:schemeClr val="tx1"/>
            </a:solidFill>
          </a:endParaRPr>
        </a:p>
      </dgm:t>
    </dgm:pt>
    <dgm:pt modelId="{722E084E-5C98-4679-A2C6-BADB997B7D27}" type="sibTrans" cxnId="{D489EB94-A834-4674-BB5D-8D6A9F46EB59}">
      <dgm:prSet/>
      <dgm:spPr/>
      <dgm:t>
        <a:bodyPr/>
        <a:lstStyle/>
        <a:p>
          <a:endParaRPr lang="en-US" sz="1800">
            <a:solidFill>
              <a:schemeClr val="tx1"/>
            </a:solidFill>
          </a:endParaRPr>
        </a:p>
      </dgm:t>
    </dgm:pt>
    <dgm:pt modelId="{F20DBB92-9E79-4884-9716-52C1976A72F2}">
      <dgm:prSet custT="1"/>
      <dgm:spPr>
        <a:solidFill>
          <a:schemeClr val="accent2">
            <a:lumMod val="40000"/>
            <a:lumOff val="60000"/>
          </a:schemeClr>
        </a:solidFill>
      </dgm:spPr>
      <dgm:t>
        <a:bodyPr/>
        <a:lstStyle/>
        <a:p>
          <a:r>
            <a:rPr lang="en-GB" sz="1800" dirty="0" smtClean="0">
              <a:solidFill>
                <a:schemeClr val="tx1"/>
              </a:solidFill>
            </a:rPr>
            <a:t>It was a matter of delight that he remained resolute throughout and did not disgrace his honour</a:t>
          </a:r>
          <a:endParaRPr lang="en-US" sz="1800" dirty="0">
            <a:solidFill>
              <a:schemeClr val="tx1"/>
            </a:solidFill>
          </a:endParaRPr>
        </a:p>
      </dgm:t>
    </dgm:pt>
    <dgm:pt modelId="{FB42592F-A9BD-4956-AA0D-20A795801BB4}" type="parTrans" cxnId="{B2EBA0D0-614E-48D7-AF57-EE315AAACFFB}">
      <dgm:prSet/>
      <dgm:spPr/>
      <dgm:t>
        <a:bodyPr/>
        <a:lstStyle/>
        <a:p>
          <a:endParaRPr lang="en-US" sz="1800"/>
        </a:p>
      </dgm:t>
    </dgm:pt>
    <dgm:pt modelId="{770757D3-96D2-4724-9369-F8692F8F1D50}" type="sibTrans" cxnId="{B2EBA0D0-614E-48D7-AF57-EE315AAACFFB}">
      <dgm:prSet/>
      <dgm:spPr/>
      <dgm:t>
        <a:bodyPr/>
        <a:lstStyle/>
        <a:p>
          <a:endParaRPr lang="en-US" sz="1800"/>
        </a:p>
      </dgm:t>
    </dgm:pt>
    <dgm:pt modelId="{B460023C-113A-4578-8820-885241881102}">
      <dgm:prSet custT="1"/>
      <dgm:spPr>
        <a:solidFill>
          <a:schemeClr val="accent2">
            <a:lumMod val="50000"/>
          </a:schemeClr>
        </a:solidFill>
      </dgm:spPr>
      <dgm:t>
        <a:bodyPr/>
        <a:lstStyle/>
        <a:p>
          <a:r>
            <a:rPr lang="en-GB" sz="1800" dirty="0" smtClean="0">
              <a:solidFill>
                <a:schemeClr val="bg1"/>
              </a:solidFill>
            </a:rPr>
            <a:t>God blessed his financial situation and he always remained grateful to God.</a:t>
          </a:r>
          <a:endParaRPr lang="en-US" sz="1800" dirty="0">
            <a:solidFill>
              <a:schemeClr val="bg1"/>
            </a:solidFill>
          </a:endParaRPr>
        </a:p>
      </dgm:t>
    </dgm:pt>
    <dgm:pt modelId="{24D95839-D994-4EE7-830B-734F904B867B}" type="parTrans" cxnId="{A3D58AAE-0D8C-41DC-8E56-99FAF4D7E3EF}">
      <dgm:prSet/>
      <dgm:spPr/>
      <dgm:t>
        <a:bodyPr/>
        <a:lstStyle/>
        <a:p>
          <a:endParaRPr lang="en-GB" sz="1800"/>
        </a:p>
      </dgm:t>
    </dgm:pt>
    <dgm:pt modelId="{DD66E217-A238-4365-9746-EF05867C36A6}" type="sibTrans" cxnId="{A3D58AAE-0D8C-41DC-8E56-99FAF4D7E3EF}">
      <dgm:prSet/>
      <dgm:spPr/>
      <dgm:t>
        <a:bodyPr/>
        <a:lstStyle/>
        <a:p>
          <a:endParaRPr lang="en-GB" sz="1800"/>
        </a:p>
      </dgm:t>
    </dgm:pt>
    <dgm:pt modelId="{622CFAD9-D16B-4001-8017-0259CCF4F4DC}" type="pres">
      <dgm:prSet presAssocID="{8F6DA333-A4ED-43D9-B34C-4DB3AB2DB91D}" presName="Name0" presStyleCnt="0">
        <dgm:presLayoutVars>
          <dgm:dir/>
          <dgm:animLvl val="lvl"/>
          <dgm:resizeHandles val="exact"/>
        </dgm:presLayoutVars>
      </dgm:prSet>
      <dgm:spPr/>
      <dgm:t>
        <a:bodyPr/>
        <a:lstStyle/>
        <a:p>
          <a:endParaRPr lang="en-US"/>
        </a:p>
      </dgm:t>
    </dgm:pt>
    <dgm:pt modelId="{187B3D60-8FDD-409C-8277-29A2C555CF51}" type="pres">
      <dgm:prSet presAssocID="{11210A7C-F4B0-44E1-8777-663F763D6AE3}" presName="linNode" presStyleCnt="0"/>
      <dgm:spPr/>
    </dgm:pt>
    <dgm:pt modelId="{C795BE0D-A92A-4EAC-879C-7D18DEADC63D}" type="pres">
      <dgm:prSet presAssocID="{11210A7C-F4B0-44E1-8777-663F763D6AE3}" presName="parentText" presStyleLbl="node1" presStyleIdx="0" presStyleCnt="3" custScaleX="227776" custScaleY="24234" custLinFactNeighborX="14307" custLinFactNeighborY="334">
        <dgm:presLayoutVars>
          <dgm:chMax val="1"/>
          <dgm:bulletEnabled val="1"/>
        </dgm:presLayoutVars>
      </dgm:prSet>
      <dgm:spPr/>
      <dgm:t>
        <a:bodyPr/>
        <a:lstStyle/>
        <a:p>
          <a:endParaRPr lang="en-US"/>
        </a:p>
      </dgm:t>
    </dgm:pt>
    <dgm:pt modelId="{8DBC8AD1-249B-4D67-9182-6B9829A2DEFC}" type="pres">
      <dgm:prSet presAssocID="{722E084E-5C98-4679-A2C6-BADB997B7D27}" presName="sp" presStyleCnt="0"/>
      <dgm:spPr/>
    </dgm:pt>
    <dgm:pt modelId="{D4FDF5F3-29D2-4A2B-B48E-2E68AC0AEAC8}" type="pres">
      <dgm:prSet presAssocID="{F20DBB92-9E79-4884-9716-52C1976A72F2}" presName="linNode" presStyleCnt="0"/>
      <dgm:spPr/>
    </dgm:pt>
    <dgm:pt modelId="{5FF2F304-6E70-4354-A9C5-187722A7D51B}" type="pres">
      <dgm:prSet presAssocID="{F20DBB92-9E79-4884-9716-52C1976A72F2}" presName="parentText" presStyleLbl="node1" presStyleIdx="1" presStyleCnt="3" custFlipVert="0" custScaleX="225610" custScaleY="22489" custLinFactNeighborX="15845" custLinFactNeighborY="560">
        <dgm:presLayoutVars>
          <dgm:chMax val="1"/>
          <dgm:bulletEnabled val="1"/>
        </dgm:presLayoutVars>
      </dgm:prSet>
      <dgm:spPr/>
      <dgm:t>
        <a:bodyPr/>
        <a:lstStyle/>
        <a:p>
          <a:endParaRPr lang="en-US"/>
        </a:p>
      </dgm:t>
    </dgm:pt>
    <dgm:pt modelId="{D0B3D459-6D3B-47AA-8FF4-3C4618951BC8}" type="pres">
      <dgm:prSet presAssocID="{770757D3-96D2-4724-9369-F8692F8F1D50}" presName="sp" presStyleCnt="0"/>
      <dgm:spPr/>
    </dgm:pt>
    <dgm:pt modelId="{78F47DEE-D023-42CE-A664-42894EB239BC}" type="pres">
      <dgm:prSet presAssocID="{B460023C-113A-4578-8820-885241881102}" presName="linNode" presStyleCnt="0"/>
      <dgm:spPr/>
    </dgm:pt>
    <dgm:pt modelId="{6F0DD1AB-F748-4B71-96D1-296CA2279F17}" type="pres">
      <dgm:prSet presAssocID="{B460023C-113A-4578-8820-885241881102}" presName="parentText" presStyleLbl="node1" presStyleIdx="2" presStyleCnt="3" custScaleX="222415" custScaleY="24898" custLinFactNeighborX="16928" custLinFactNeighborY="754">
        <dgm:presLayoutVars>
          <dgm:chMax val="1"/>
          <dgm:bulletEnabled val="1"/>
        </dgm:presLayoutVars>
      </dgm:prSet>
      <dgm:spPr/>
      <dgm:t>
        <a:bodyPr/>
        <a:lstStyle/>
        <a:p>
          <a:endParaRPr lang="en-GB"/>
        </a:p>
      </dgm:t>
    </dgm:pt>
  </dgm:ptLst>
  <dgm:cxnLst>
    <dgm:cxn modelId="{FCFDE821-677B-4302-971E-581858A8A582}" type="presOf" srcId="{11210A7C-F4B0-44E1-8777-663F763D6AE3}" destId="{C795BE0D-A92A-4EAC-879C-7D18DEADC63D}" srcOrd="0" destOrd="0" presId="urn:microsoft.com/office/officeart/2005/8/layout/vList5"/>
    <dgm:cxn modelId="{A3D58AAE-0D8C-41DC-8E56-99FAF4D7E3EF}" srcId="{8F6DA333-A4ED-43D9-B34C-4DB3AB2DB91D}" destId="{B460023C-113A-4578-8820-885241881102}" srcOrd="2" destOrd="0" parTransId="{24D95839-D994-4EE7-830B-734F904B867B}" sibTransId="{DD66E217-A238-4365-9746-EF05867C36A6}"/>
    <dgm:cxn modelId="{27EEE5AA-4E3F-4F3D-9183-613222215237}" type="presOf" srcId="{B460023C-113A-4578-8820-885241881102}" destId="{6F0DD1AB-F748-4B71-96D1-296CA2279F17}" srcOrd="0" destOrd="0" presId="urn:microsoft.com/office/officeart/2005/8/layout/vList5"/>
    <dgm:cxn modelId="{6ECB806E-6D78-40C3-A2A1-647CE7A0DB62}" type="presOf" srcId="{8F6DA333-A4ED-43D9-B34C-4DB3AB2DB91D}" destId="{622CFAD9-D16B-4001-8017-0259CCF4F4DC}" srcOrd="0" destOrd="0" presId="urn:microsoft.com/office/officeart/2005/8/layout/vList5"/>
    <dgm:cxn modelId="{6F5A0481-90F2-45BE-B40E-B3DDCC592221}" type="presOf" srcId="{F20DBB92-9E79-4884-9716-52C1976A72F2}" destId="{5FF2F304-6E70-4354-A9C5-187722A7D51B}" srcOrd="0" destOrd="0" presId="urn:microsoft.com/office/officeart/2005/8/layout/vList5"/>
    <dgm:cxn modelId="{D489EB94-A834-4674-BB5D-8D6A9F46EB59}" srcId="{8F6DA333-A4ED-43D9-B34C-4DB3AB2DB91D}" destId="{11210A7C-F4B0-44E1-8777-663F763D6AE3}" srcOrd="0" destOrd="0" parTransId="{D70B9418-A1B3-4C8C-883F-EC7B30182E2D}" sibTransId="{722E084E-5C98-4679-A2C6-BADB997B7D27}"/>
    <dgm:cxn modelId="{B2EBA0D0-614E-48D7-AF57-EE315AAACFFB}" srcId="{8F6DA333-A4ED-43D9-B34C-4DB3AB2DB91D}" destId="{F20DBB92-9E79-4884-9716-52C1976A72F2}" srcOrd="1" destOrd="0" parTransId="{FB42592F-A9BD-4956-AA0D-20A795801BB4}" sibTransId="{770757D3-96D2-4724-9369-F8692F8F1D50}"/>
    <dgm:cxn modelId="{6B1A3380-6DB3-4419-A0AB-86C773E10B84}" type="presParOf" srcId="{622CFAD9-D16B-4001-8017-0259CCF4F4DC}" destId="{187B3D60-8FDD-409C-8277-29A2C555CF51}" srcOrd="0" destOrd="0" presId="urn:microsoft.com/office/officeart/2005/8/layout/vList5"/>
    <dgm:cxn modelId="{77C9843F-2415-46E1-B6B3-6B7A5961E05D}" type="presParOf" srcId="{187B3D60-8FDD-409C-8277-29A2C555CF51}" destId="{C795BE0D-A92A-4EAC-879C-7D18DEADC63D}" srcOrd="0" destOrd="0" presId="urn:microsoft.com/office/officeart/2005/8/layout/vList5"/>
    <dgm:cxn modelId="{ED67C6DA-5027-4D27-B063-6EDAA9A7C739}" type="presParOf" srcId="{622CFAD9-D16B-4001-8017-0259CCF4F4DC}" destId="{8DBC8AD1-249B-4D67-9182-6B9829A2DEFC}" srcOrd="1" destOrd="0" presId="urn:microsoft.com/office/officeart/2005/8/layout/vList5"/>
    <dgm:cxn modelId="{D0DC434B-0F46-4EFE-81DE-212CB03B18AC}" type="presParOf" srcId="{622CFAD9-D16B-4001-8017-0259CCF4F4DC}" destId="{D4FDF5F3-29D2-4A2B-B48E-2E68AC0AEAC8}" srcOrd="2" destOrd="0" presId="urn:microsoft.com/office/officeart/2005/8/layout/vList5"/>
    <dgm:cxn modelId="{855B6A2D-7D97-4829-8199-55B82CE7E34B}" type="presParOf" srcId="{D4FDF5F3-29D2-4A2B-B48E-2E68AC0AEAC8}" destId="{5FF2F304-6E70-4354-A9C5-187722A7D51B}" srcOrd="0" destOrd="0" presId="urn:microsoft.com/office/officeart/2005/8/layout/vList5"/>
    <dgm:cxn modelId="{EB96BA58-286A-41E2-AF11-7F1681D7C4FC}" type="presParOf" srcId="{622CFAD9-D16B-4001-8017-0259CCF4F4DC}" destId="{D0B3D459-6D3B-47AA-8FF4-3C4618951BC8}" srcOrd="3" destOrd="0" presId="urn:microsoft.com/office/officeart/2005/8/layout/vList5"/>
    <dgm:cxn modelId="{D51B5C83-CC8F-4AAF-87CA-8F3C06BF6001}" type="presParOf" srcId="{622CFAD9-D16B-4001-8017-0259CCF4F4DC}" destId="{78F47DEE-D023-42CE-A664-42894EB239BC}" srcOrd="4" destOrd="0" presId="urn:microsoft.com/office/officeart/2005/8/layout/vList5"/>
    <dgm:cxn modelId="{00B99703-FCE2-4C36-8246-067106CFFA12}" type="presParOf" srcId="{78F47DEE-D023-42CE-A664-42894EB239BC}" destId="{6F0DD1AB-F748-4B71-96D1-296CA2279F1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457B4D-E04E-409E-99E0-11BAAEA01057}" type="doc">
      <dgm:prSet loTypeId="urn:microsoft.com/office/officeart/2005/8/layout/target3" loCatId="list" qsTypeId="urn:microsoft.com/office/officeart/2005/8/quickstyle/3d2" qsCatId="3D" csTypeId="urn:microsoft.com/office/officeart/2005/8/colors/accent2_4" csCatId="accent2" phldr="1"/>
      <dgm:spPr/>
      <dgm:t>
        <a:bodyPr/>
        <a:lstStyle/>
        <a:p>
          <a:endParaRPr lang="en-GB"/>
        </a:p>
      </dgm:t>
    </dgm:pt>
    <dgm:pt modelId="{D670A70D-7280-4DE8-8395-2A329DB09B96}">
      <dgm:prSet custT="1"/>
      <dgm:spPr/>
      <dgm:t>
        <a:bodyPr/>
        <a:lstStyle/>
        <a:p>
          <a:r>
            <a:rPr lang="en-GB" sz="1800" dirty="0" smtClean="0"/>
            <a:t>He writes that he went to Qadian as an adolescent and reported to the  Promised Messiah (on whom be peace) that his engagement had broken off due to his inclination towards Ahmadiyyat. </a:t>
          </a:r>
        </a:p>
      </dgm:t>
    </dgm:pt>
    <dgm:pt modelId="{24DA8F6D-609A-4754-BC9E-CFFB066A8F38}" type="sibTrans" cxnId="{CE80974C-9AF8-4D10-A36B-3A92E013C281}">
      <dgm:prSet/>
      <dgm:spPr/>
      <dgm:t>
        <a:bodyPr/>
        <a:lstStyle/>
        <a:p>
          <a:endParaRPr lang="en-GB"/>
        </a:p>
      </dgm:t>
    </dgm:pt>
    <dgm:pt modelId="{155F09C2-6F60-4195-8DD4-08A257B3B5E1}" type="parTrans" cxnId="{CE80974C-9AF8-4D10-A36B-3A92E013C281}">
      <dgm:prSet/>
      <dgm:spPr/>
      <dgm:t>
        <a:bodyPr/>
        <a:lstStyle/>
        <a:p>
          <a:endParaRPr lang="en-GB"/>
        </a:p>
      </dgm:t>
    </dgm:pt>
    <dgm:pt modelId="{E52E70A2-2FD1-457A-93BE-4E3B5BF01A03}">
      <dgm:prSet custT="1"/>
      <dgm:spPr/>
      <dgm:t>
        <a:bodyPr/>
        <a:lstStyle/>
        <a:p>
          <a:r>
            <a:rPr lang="en-GB" sz="1800" dirty="0" smtClean="0"/>
            <a:t>He explained that his engagement was broken because he believed that the Mirza sahib was a man of God</a:t>
          </a:r>
        </a:p>
      </dgm:t>
    </dgm:pt>
    <dgm:pt modelId="{97137712-B95C-44AB-992F-1E1CA5AFB652}" type="parTrans" cxnId="{E208C90C-F665-4B61-A207-78144A20A3C1}">
      <dgm:prSet/>
      <dgm:spPr/>
    </dgm:pt>
    <dgm:pt modelId="{BDFCDC9E-3049-4944-B695-158DAEAE5C41}" type="sibTrans" cxnId="{E208C90C-F665-4B61-A207-78144A20A3C1}">
      <dgm:prSet/>
      <dgm:spPr/>
    </dgm:pt>
    <dgm:pt modelId="{C498A8AC-BA98-4CA1-A465-0F208F7A9D4A}" type="pres">
      <dgm:prSet presAssocID="{95457B4D-E04E-409E-99E0-11BAAEA01057}" presName="Name0" presStyleCnt="0">
        <dgm:presLayoutVars>
          <dgm:chMax val="7"/>
          <dgm:dir/>
          <dgm:animLvl val="lvl"/>
          <dgm:resizeHandles val="exact"/>
        </dgm:presLayoutVars>
      </dgm:prSet>
      <dgm:spPr/>
      <dgm:t>
        <a:bodyPr/>
        <a:lstStyle/>
        <a:p>
          <a:endParaRPr lang="en-GB"/>
        </a:p>
      </dgm:t>
    </dgm:pt>
    <dgm:pt modelId="{2121FA70-74A7-4583-A6FB-CBD8CC5781D6}" type="pres">
      <dgm:prSet presAssocID="{D670A70D-7280-4DE8-8395-2A329DB09B96}" presName="circle1" presStyleLbl="node1" presStyleIdx="0" presStyleCnt="2"/>
      <dgm:spPr/>
    </dgm:pt>
    <dgm:pt modelId="{60E024D6-C26F-4F7D-AE89-03C317BF17C2}" type="pres">
      <dgm:prSet presAssocID="{D670A70D-7280-4DE8-8395-2A329DB09B96}" presName="space" presStyleCnt="0"/>
      <dgm:spPr/>
    </dgm:pt>
    <dgm:pt modelId="{5A16AD54-0729-406D-80E8-19D7BF4AA29E}" type="pres">
      <dgm:prSet presAssocID="{D670A70D-7280-4DE8-8395-2A329DB09B96}" presName="rect1" presStyleLbl="alignAcc1" presStyleIdx="0" presStyleCnt="2"/>
      <dgm:spPr/>
      <dgm:t>
        <a:bodyPr/>
        <a:lstStyle/>
        <a:p>
          <a:endParaRPr lang="en-GB"/>
        </a:p>
      </dgm:t>
    </dgm:pt>
    <dgm:pt modelId="{5A0E1B3E-9F00-439E-ABA5-7F483F4E8E5F}" type="pres">
      <dgm:prSet presAssocID="{E52E70A2-2FD1-457A-93BE-4E3B5BF01A03}" presName="vertSpace2" presStyleLbl="node1" presStyleIdx="0" presStyleCnt="2"/>
      <dgm:spPr/>
    </dgm:pt>
    <dgm:pt modelId="{107D20A8-3473-469D-A421-5955F5236AED}" type="pres">
      <dgm:prSet presAssocID="{E52E70A2-2FD1-457A-93BE-4E3B5BF01A03}" presName="circle2" presStyleLbl="node1" presStyleIdx="1" presStyleCnt="2"/>
      <dgm:spPr/>
    </dgm:pt>
    <dgm:pt modelId="{4D6B7A57-48E3-4B7A-852F-40A80D21987A}" type="pres">
      <dgm:prSet presAssocID="{E52E70A2-2FD1-457A-93BE-4E3B5BF01A03}" presName="rect2" presStyleLbl="alignAcc1" presStyleIdx="1" presStyleCnt="2"/>
      <dgm:spPr/>
      <dgm:t>
        <a:bodyPr/>
        <a:lstStyle/>
        <a:p>
          <a:endParaRPr lang="en-GB"/>
        </a:p>
      </dgm:t>
    </dgm:pt>
    <dgm:pt modelId="{1583036D-4957-4F28-92D1-9EA240054AF2}" type="pres">
      <dgm:prSet presAssocID="{D670A70D-7280-4DE8-8395-2A329DB09B96}" presName="rect1ParTxNoCh" presStyleLbl="alignAcc1" presStyleIdx="1" presStyleCnt="2">
        <dgm:presLayoutVars>
          <dgm:chMax val="1"/>
          <dgm:bulletEnabled val="1"/>
        </dgm:presLayoutVars>
      </dgm:prSet>
      <dgm:spPr/>
      <dgm:t>
        <a:bodyPr/>
        <a:lstStyle/>
        <a:p>
          <a:endParaRPr lang="en-GB"/>
        </a:p>
      </dgm:t>
    </dgm:pt>
    <dgm:pt modelId="{EE3FA3F2-5148-4790-92F8-FB8006168B00}" type="pres">
      <dgm:prSet presAssocID="{E52E70A2-2FD1-457A-93BE-4E3B5BF01A03}" presName="rect2ParTxNoCh" presStyleLbl="alignAcc1" presStyleIdx="1" presStyleCnt="2">
        <dgm:presLayoutVars>
          <dgm:chMax val="1"/>
          <dgm:bulletEnabled val="1"/>
        </dgm:presLayoutVars>
      </dgm:prSet>
      <dgm:spPr/>
      <dgm:t>
        <a:bodyPr/>
        <a:lstStyle/>
        <a:p>
          <a:endParaRPr lang="en-GB"/>
        </a:p>
      </dgm:t>
    </dgm:pt>
  </dgm:ptLst>
  <dgm:cxnLst>
    <dgm:cxn modelId="{1B72CC01-D914-4B47-8859-11BFFE09F460}" type="presOf" srcId="{E52E70A2-2FD1-457A-93BE-4E3B5BF01A03}" destId="{EE3FA3F2-5148-4790-92F8-FB8006168B00}" srcOrd="1" destOrd="0" presId="urn:microsoft.com/office/officeart/2005/8/layout/target3"/>
    <dgm:cxn modelId="{A4C944B2-FBE9-4ACE-8EB0-43FDC45A7926}" type="presOf" srcId="{E52E70A2-2FD1-457A-93BE-4E3B5BF01A03}" destId="{4D6B7A57-48E3-4B7A-852F-40A80D21987A}" srcOrd="0" destOrd="0" presId="urn:microsoft.com/office/officeart/2005/8/layout/target3"/>
    <dgm:cxn modelId="{20C0BBAC-82C9-44E9-8B7E-516E859815AE}" type="presOf" srcId="{D670A70D-7280-4DE8-8395-2A329DB09B96}" destId="{5A16AD54-0729-406D-80E8-19D7BF4AA29E}" srcOrd="0" destOrd="0" presId="urn:microsoft.com/office/officeart/2005/8/layout/target3"/>
    <dgm:cxn modelId="{CE80974C-9AF8-4D10-A36B-3A92E013C281}" srcId="{95457B4D-E04E-409E-99E0-11BAAEA01057}" destId="{D670A70D-7280-4DE8-8395-2A329DB09B96}" srcOrd="0" destOrd="0" parTransId="{155F09C2-6F60-4195-8DD4-08A257B3B5E1}" sibTransId="{24DA8F6D-609A-4754-BC9E-CFFB066A8F38}"/>
    <dgm:cxn modelId="{13665C28-38BE-4AA7-A20E-9CA1479E22C0}" type="presOf" srcId="{D670A70D-7280-4DE8-8395-2A329DB09B96}" destId="{1583036D-4957-4F28-92D1-9EA240054AF2}" srcOrd="1" destOrd="0" presId="urn:microsoft.com/office/officeart/2005/8/layout/target3"/>
    <dgm:cxn modelId="{E208C90C-F665-4B61-A207-78144A20A3C1}" srcId="{95457B4D-E04E-409E-99E0-11BAAEA01057}" destId="{E52E70A2-2FD1-457A-93BE-4E3B5BF01A03}" srcOrd="1" destOrd="0" parTransId="{97137712-B95C-44AB-992F-1E1CA5AFB652}" sibTransId="{BDFCDC9E-3049-4944-B695-158DAEAE5C41}"/>
    <dgm:cxn modelId="{772D9B53-7375-485B-8289-904BF58A62E7}" type="presOf" srcId="{95457B4D-E04E-409E-99E0-11BAAEA01057}" destId="{C498A8AC-BA98-4CA1-A465-0F208F7A9D4A}" srcOrd="0" destOrd="0" presId="urn:microsoft.com/office/officeart/2005/8/layout/target3"/>
    <dgm:cxn modelId="{A71A06EB-5543-406C-BFCD-358A4600D828}" type="presParOf" srcId="{C498A8AC-BA98-4CA1-A465-0F208F7A9D4A}" destId="{2121FA70-74A7-4583-A6FB-CBD8CC5781D6}" srcOrd="0" destOrd="0" presId="urn:microsoft.com/office/officeart/2005/8/layout/target3"/>
    <dgm:cxn modelId="{B1D618D3-DF8B-4A9B-9729-3E30542E4EB9}" type="presParOf" srcId="{C498A8AC-BA98-4CA1-A465-0F208F7A9D4A}" destId="{60E024D6-C26F-4F7D-AE89-03C317BF17C2}" srcOrd="1" destOrd="0" presId="urn:microsoft.com/office/officeart/2005/8/layout/target3"/>
    <dgm:cxn modelId="{DDC01487-ED51-4EBA-AD83-494CC48CAC57}" type="presParOf" srcId="{C498A8AC-BA98-4CA1-A465-0F208F7A9D4A}" destId="{5A16AD54-0729-406D-80E8-19D7BF4AA29E}" srcOrd="2" destOrd="0" presId="urn:microsoft.com/office/officeart/2005/8/layout/target3"/>
    <dgm:cxn modelId="{12982D60-931C-492E-ABF4-649E99083B54}" type="presParOf" srcId="{C498A8AC-BA98-4CA1-A465-0F208F7A9D4A}" destId="{5A0E1B3E-9F00-439E-ABA5-7F483F4E8E5F}" srcOrd="3" destOrd="0" presId="urn:microsoft.com/office/officeart/2005/8/layout/target3"/>
    <dgm:cxn modelId="{18C086B4-02B6-4474-8FCF-0F723F04DF10}" type="presParOf" srcId="{C498A8AC-BA98-4CA1-A465-0F208F7A9D4A}" destId="{107D20A8-3473-469D-A421-5955F5236AED}" srcOrd="4" destOrd="0" presId="urn:microsoft.com/office/officeart/2005/8/layout/target3"/>
    <dgm:cxn modelId="{82B08DBC-AF86-4F94-B512-431BABA2D51B}" type="presParOf" srcId="{C498A8AC-BA98-4CA1-A465-0F208F7A9D4A}" destId="{4D6B7A57-48E3-4B7A-852F-40A80D21987A}" srcOrd="5" destOrd="0" presId="urn:microsoft.com/office/officeart/2005/8/layout/target3"/>
    <dgm:cxn modelId="{30300D4A-3036-4D9A-A7AD-7C1244C08BD8}" type="presParOf" srcId="{C498A8AC-BA98-4CA1-A465-0F208F7A9D4A}" destId="{1583036D-4957-4F28-92D1-9EA240054AF2}" srcOrd="6" destOrd="0" presId="urn:microsoft.com/office/officeart/2005/8/layout/target3"/>
    <dgm:cxn modelId="{F2571A60-42C6-4B16-B08F-9EA10C967B33}" type="presParOf" srcId="{C498A8AC-BA98-4CA1-A465-0F208F7A9D4A}" destId="{EE3FA3F2-5148-4790-92F8-FB8006168B00}"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6DA333-A4ED-43D9-B34C-4DB3AB2DB91D}" type="doc">
      <dgm:prSet loTypeId="urn:microsoft.com/office/officeart/2005/8/layout/vList5" loCatId="list" qsTypeId="urn:microsoft.com/office/officeart/2005/8/quickstyle/3d3" qsCatId="3D" csTypeId="urn:microsoft.com/office/officeart/2005/8/colors/accent2_4" csCatId="accent2" phldr="1"/>
      <dgm:spPr/>
      <dgm:t>
        <a:bodyPr/>
        <a:lstStyle/>
        <a:p>
          <a:endParaRPr lang="en-US"/>
        </a:p>
      </dgm:t>
    </dgm:pt>
    <dgm:pt modelId="{11210A7C-F4B0-44E1-8777-663F763D6AE3}">
      <dgm:prSet phldrT="[Text]" custT="1"/>
      <dgm:spPr>
        <a:solidFill>
          <a:schemeClr val="accent2">
            <a:lumMod val="75000"/>
          </a:schemeClr>
        </a:solidFill>
      </dgm:spPr>
      <dgm:t>
        <a:bodyPr/>
        <a:lstStyle/>
        <a:p>
          <a:r>
            <a:rPr lang="en-GB" sz="1800" dirty="0" smtClean="0"/>
            <a:t>He writes that he went to </a:t>
          </a:r>
          <a:r>
            <a:rPr lang="en-GB" sz="1800" dirty="0" err="1" smtClean="0"/>
            <a:t>Balochistan</a:t>
          </a:r>
          <a:r>
            <a:rPr lang="en-GB" sz="1800" dirty="0" smtClean="0"/>
            <a:t> with his family in 1906. </a:t>
          </a:r>
          <a:r>
            <a:rPr lang="en-US" sz="1800" dirty="0" err="1" smtClean="0"/>
            <a:t>Nur</a:t>
          </a:r>
          <a:r>
            <a:rPr lang="en-US" sz="1800" dirty="0" smtClean="0"/>
            <a:t> sahib writes that following his disclosure of </a:t>
          </a:r>
          <a:r>
            <a:rPr lang="en-US" sz="1800" dirty="0" err="1" smtClean="0"/>
            <a:t>Ahmadiyyat</a:t>
          </a:r>
          <a:r>
            <a:rPr lang="en-US" sz="1800" dirty="0" smtClean="0"/>
            <a:t> people started deriding him publically. He regularly wrote to the Promised Messiah (on whom be peace) as his superior was a severe opponent. </a:t>
          </a:r>
          <a:endParaRPr lang="en-US" sz="1800" dirty="0">
            <a:solidFill>
              <a:schemeClr val="bg1"/>
            </a:solidFill>
          </a:endParaRPr>
        </a:p>
      </dgm:t>
    </dgm:pt>
    <dgm:pt modelId="{D70B9418-A1B3-4C8C-883F-EC7B30182E2D}" type="parTrans" cxnId="{D489EB94-A834-4674-BB5D-8D6A9F46EB59}">
      <dgm:prSet/>
      <dgm:spPr/>
      <dgm:t>
        <a:bodyPr/>
        <a:lstStyle/>
        <a:p>
          <a:endParaRPr lang="en-US" sz="1800">
            <a:solidFill>
              <a:schemeClr val="tx1"/>
            </a:solidFill>
          </a:endParaRPr>
        </a:p>
      </dgm:t>
    </dgm:pt>
    <dgm:pt modelId="{722E084E-5C98-4679-A2C6-BADB997B7D27}" type="sibTrans" cxnId="{D489EB94-A834-4674-BB5D-8D6A9F46EB59}">
      <dgm:prSet/>
      <dgm:spPr/>
      <dgm:t>
        <a:bodyPr/>
        <a:lstStyle/>
        <a:p>
          <a:endParaRPr lang="en-US" sz="1800">
            <a:solidFill>
              <a:schemeClr val="tx1"/>
            </a:solidFill>
          </a:endParaRPr>
        </a:p>
      </dgm:t>
    </dgm:pt>
    <dgm:pt modelId="{F20DBB92-9E79-4884-9716-52C1976A72F2}">
      <dgm:prSet custT="1"/>
      <dgm:spPr>
        <a:solidFill>
          <a:schemeClr val="accent2">
            <a:lumMod val="40000"/>
            <a:lumOff val="60000"/>
          </a:schemeClr>
        </a:solidFill>
      </dgm:spPr>
      <dgm:t>
        <a:bodyPr/>
        <a:lstStyle/>
        <a:p>
          <a:r>
            <a:rPr lang="en-GB" sz="1800" dirty="0" smtClean="0">
              <a:solidFill>
                <a:schemeClr val="tx1"/>
              </a:solidFill>
            </a:rPr>
            <a:t>He would pray for transfer with promotion. Soon afterwards he was transferred. He was the only </a:t>
          </a:r>
          <a:r>
            <a:rPr lang="en-GB" sz="1800" dirty="0" err="1" smtClean="0">
              <a:solidFill>
                <a:schemeClr val="tx1"/>
              </a:solidFill>
            </a:rPr>
            <a:t>Ahmadi</a:t>
          </a:r>
          <a:r>
            <a:rPr lang="en-GB" sz="1800" dirty="0" smtClean="0">
              <a:solidFill>
                <a:schemeClr val="tx1"/>
              </a:solidFill>
            </a:rPr>
            <a:t> in the new place, so he sent daily postcards requesting prayers to the Promised Messiah (on whom be peace). Within one year twelve people came into </a:t>
          </a:r>
          <a:r>
            <a:rPr lang="en-GB" sz="1800" dirty="0" err="1" smtClean="0">
              <a:solidFill>
                <a:schemeClr val="tx1"/>
              </a:solidFill>
            </a:rPr>
            <a:t>Ahmadiyyat</a:t>
          </a:r>
          <a:r>
            <a:rPr lang="en-GB" sz="1800" dirty="0" smtClean="0">
              <a:solidFill>
                <a:schemeClr val="tx1"/>
              </a:solidFill>
            </a:rPr>
            <a:t> and he received revelations almost every night.</a:t>
          </a:r>
          <a:endParaRPr lang="en-US" sz="1800" dirty="0">
            <a:solidFill>
              <a:schemeClr val="tx1"/>
            </a:solidFill>
          </a:endParaRPr>
        </a:p>
      </dgm:t>
    </dgm:pt>
    <dgm:pt modelId="{FB42592F-A9BD-4956-AA0D-20A795801BB4}" type="parTrans" cxnId="{B2EBA0D0-614E-48D7-AF57-EE315AAACFFB}">
      <dgm:prSet/>
      <dgm:spPr/>
      <dgm:t>
        <a:bodyPr/>
        <a:lstStyle/>
        <a:p>
          <a:endParaRPr lang="en-US" sz="1800"/>
        </a:p>
      </dgm:t>
    </dgm:pt>
    <dgm:pt modelId="{770757D3-96D2-4724-9369-F8692F8F1D50}" type="sibTrans" cxnId="{B2EBA0D0-614E-48D7-AF57-EE315AAACFFB}">
      <dgm:prSet/>
      <dgm:spPr/>
      <dgm:t>
        <a:bodyPr/>
        <a:lstStyle/>
        <a:p>
          <a:endParaRPr lang="en-US" sz="1800"/>
        </a:p>
      </dgm:t>
    </dgm:pt>
    <dgm:pt modelId="{B460023C-113A-4578-8820-885241881102}">
      <dgm:prSet custT="1"/>
      <dgm:spPr>
        <a:solidFill>
          <a:schemeClr val="accent2">
            <a:lumMod val="40000"/>
            <a:lumOff val="60000"/>
          </a:schemeClr>
        </a:solidFill>
      </dgm:spPr>
      <dgm:t>
        <a:bodyPr/>
        <a:lstStyle/>
        <a:p>
          <a:r>
            <a:rPr lang="en-GB" sz="1800" dirty="0" smtClean="0">
              <a:solidFill>
                <a:schemeClr val="tx1"/>
              </a:solidFill>
            </a:rPr>
            <a:t>Among the new </a:t>
          </a:r>
          <a:r>
            <a:rPr lang="en-GB" sz="1800" dirty="0" err="1" smtClean="0">
              <a:solidFill>
                <a:schemeClr val="tx1"/>
              </a:solidFill>
            </a:rPr>
            <a:t>Ahmadis</a:t>
          </a:r>
          <a:r>
            <a:rPr lang="en-GB" sz="1800" dirty="0" smtClean="0">
              <a:solidFill>
                <a:schemeClr val="tx1"/>
              </a:solidFill>
            </a:rPr>
            <a:t> was a butcher name </a:t>
          </a:r>
          <a:r>
            <a:rPr lang="en-GB" sz="1800" dirty="0" err="1" smtClean="0">
              <a:solidFill>
                <a:schemeClr val="tx1"/>
              </a:solidFill>
            </a:rPr>
            <a:t>Shadi</a:t>
          </a:r>
          <a:r>
            <a:rPr lang="en-GB" sz="1800" dirty="0" smtClean="0">
              <a:solidFill>
                <a:schemeClr val="tx1"/>
              </a:solidFill>
            </a:rPr>
            <a:t> Khan. On the instigation of a local </a:t>
          </a:r>
          <a:r>
            <a:rPr lang="en-GB" sz="1800" dirty="0" err="1" smtClean="0">
              <a:solidFill>
                <a:schemeClr val="tx1"/>
              </a:solidFill>
            </a:rPr>
            <a:t>sardar</a:t>
          </a:r>
          <a:r>
            <a:rPr lang="en-GB" sz="1800" dirty="0" smtClean="0">
              <a:solidFill>
                <a:schemeClr val="tx1"/>
              </a:solidFill>
            </a:rPr>
            <a:t> (chief) people boycotted his shop and beat him up. </a:t>
          </a:r>
          <a:r>
            <a:rPr lang="en-GB" sz="1800" dirty="0" err="1" smtClean="0">
              <a:solidFill>
                <a:schemeClr val="tx1"/>
              </a:solidFill>
            </a:rPr>
            <a:t>Nur</a:t>
          </a:r>
          <a:r>
            <a:rPr lang="en-GB" sz="1800" dirty="0" smtClean="0">
              <a:solidFill>
                <a:schemeClr val="tx1"/>
              </a:solidFill>
            </a:rPr>
            <a:t> sahib resorted to litigation and received a revelation that said ‘</a:t>
          </a:r>
          <a:r>
            <a:rPr lang="en-GB" sz="1800" dirty="0" err="1" smtClean="0">
              <a:solidFill>
                <a:schemeClr val="tx1"/>
              </a:solidFill>
            </a:rPr>
            <a:t>Shadi</a:t>
          </a:r>
          <a:r>
            <a:rPr lang="en-GB" sz="1800" dirty="0" smtClean="0">
              <a:solidFill>
                <a:schemeClr val="tx1"/>
              </a:solidFill>
            </a:rPr>
            <a:t> Khan’s house will be saved’. Later, a huge flood came which destroyed part of the city and only </a:t>
          </a:r>
          <a:r>
            <a:rPr lang="en-GB" sz="1800" dirty="0" err="1" smtClean="0">
              <a:solidFill>
                <a:schemeClr val="tx1"/>
              </a:solidFill>
            </a:rPr>
            <a:t>Shadi</a:t>
          </a:r>
          <a:r>
            <a:rPr lang="en-GB" sz="1800" dirty="0" smtClean="0">
              <a:solidFill>
                <a:schemeClr val="tx1"/>
              </a:solidFill>
            </a:rPr>
            <a:t> Khan’s house was saved.</a:t>
          </a:r>
          <a:endParaRPr lang="en-US" sz="1800" dirty="0">
            <a:solidFill>
              <a:schemeClr val="tx1"/>
            </a:solidFill>
          </a:endParaRPr>
        </a:p>
      </dgm:t>
    </dgm:pt>
    <dgm:pt modelId="{24D95839-D994-4EE7-830B-734F904B867B}" type="parTrans" cxnId="{A3D58AAE-0D8C-41DC-8E56-99FAF4D7E3EF}">
      <dgm:prSet/>
      <dgm:spPr/>
      <dgm:t>
        <a:bodyPr/>
        <a:lstStyle/>
        <a:p>
          <a:endParaRPr lang="en-GB" sz="1800"/>
        </a:p>
      </dgm:t>
    </dgm:pt>
    <dgm:pt modelId="{DD66E217-A238-4365-9746-EF05867C36A6}" type="sibTrans" cxnId="{A3D58AAE-0D8C-41DC-8E56-99FAF4D7E3EF}">
      <dgm:prSet/>
      <dgm:spPr/>
      <dgm:t>
        <a:bodyPr/>
        <a:lstStyle/>
        <a:p>
          <a:endParaRPr lang="en-GB" sz="1800"/>
        </a:p>
      </dgm:t>
    </dgm:pt>
    <dgm:pt modelId="{622CFAD9-D16B-4001-8017-0259CCF4F4DC}" type="pres">
      <dgm:prSet presAssocID="{8F6DA333-A4ED-43D9-B34C-4DB3AB2DB91D}" presName="Name0" presStyleCnt="0">
        <dgm:presLayoutVars>
          <dgm:dir/>
          <dgm:animLvl val="lvl"/>
          <dgm:resizeHandles val="exact"/>
        </dgm:presLayoutVars>
      </dgm:prSet>
      <dgm:spPr/>
      <dgm:t>
        <a:bodyPr/>
        <a:lstStyle/>
        <a:p>
          <a:endParaRPr lang="en-US"/>
        </a:p>
      </dgm:t>
    </dgm:pt>
    <dgm:pt modelId="{187B3D60-8FDD-409C-8277-29A2C555CF51}" type="pres">
      <dgm:prSet presAssocID="{11210A7C-F4B0-44E1-8777-663F763D6AE3}" presName="linNode" presStyleCnt="0"/>
      <dgm:spPr/>
    </dgm:pt>
    <dgm:pt modelId="{C795BE0D-A92A-4EAC-879C-7D18DEADC63D}" type="pres">
      <dgm:prSet presAssocID="{11210A7C-F4B0-44E1-8777-663F763D6AE3}" presName="parentText" presStyleLbl="node1" presStyleIdx="0" presStyleCnt="3" custScaleX="227776" custScaleY="63179" custLinFactNeighborX="31064" custLinFactNeighborY="-99">
        <dgm:presLayoutVars>
          <dgm:chMax val="1"/>
          <dgm:bulletEnabled val="1"/>
        </dgm:presLayoutVars>
      </dgm:prSet>
      <dgm:spPr/>
      <dgm:t>
        <a:bodyPr/>
        <a:lstStyle/>
        <a:p>
          <a:endParaRPr lang="en-US"/>
        </a:p>
      </dgm:t>
    </dgm:pt>
    <dgm:pt modelId="{8DBC8AD1-249B-4D67-9182-6B9829A2DEFC}" type="pres">
      <dgm:prSet presAssocID="{722E084E-5C98-4679-A2C6-BADB997B7D27}" presName="sp" presStyleCnt="0"/>
      <dgm:spPr/>
    </dgm:pt>
    <dgm:pt modelId="{D4FDF5F3-29D2-4A2B-B48E-2E68AC0AEAC8}" type="pres">
      <dgm:prSet presAssocID="{F20DBB92-9E79-4884-9716-52C1976A72F2}" presName="linNode" presStyleCnt="0"/>
      <dgm:spPr/>
    </dgm:pt>
    <dgm:pt modelId="{5FF2F304-6E70-4354-A9C5-187722A7D51B}" type="pres">
      <dgm:prSet presAssocID="{F20DBB92-9E79-4884-9716-52C1976A72F2}" presName="parentText" presStyleLbl="node1" presStyleIdx="1" presStyleCnt="3" custFlipVert="0" custScaleX="211054" custScaleY="58423" custLinFactNeighborX="-25001" custLinFactNeighborY="745">
        <dgm:presLayoutVars>
          <dgm:chMax val="1"/>
          <dgm:bulletEnabled val="1"/>
        </dgm:presLayoutVars>
      </dgm:prSet>
      <dgm:spPr/>
      <dgm:t>
        <a:bodyPr/>
        <a:lstStyle/>
        <a:p>
          <a:endParaRPr lang="en-US"/>
        </a:p>
      </dgm:t>
    </dgm:pt>
    <dgm:pt modelId="{D0B3D459-6D3B-47AA-8FF4-3C4618951BC8}" type="pres">
      <dgm:prSet presAssocID="{770757D3-96D2-4724-9369-F8692F8F1D50}" presName="sp" presStyleCnt="0"/>
      <dgm:spPr/>
    </dgm:pt>
    <dgm:pt modelId="{78F47DEE-D023-42CE-A664-42894EB239BC}" type="pres">
      <dgm:prSet presAssocID="{B460023C-113A-4578-8820-885241881102}" presName="linNode" presStyleCnt="0"/>
      <dgm:spPr/>
    </dgm:pt>
    <dgm:pt modelId="{6F0DD1AB-F748-4B71-96D1-296CA2279F17}" type="pres">
      <dgm:prSet presAssocID="{B460023C-113A-4578-8820-885241881102}" presName="parentText" presStyleLbl="node1" presStyleIdx="2" presStyleCnt="3" custScaleX="186390" custScaleY="66266" custLinFactNeighborX="65953" custLinFactNeighborY="99">
        <dgm:presLayoutVars>
          <dgm:chMax val="1"/>
          <dgm:bulletEnabled val="1"/>
        </dgm:presLayoutVars>
      </dgm:prSet>
      <dgm:spPr/>
      <dgm:t>
        <a:bodyPr/>
        <a:lstStyle/>
        <a:p>
          <a:endParaRPr lang="en-GB"/>
        </a:p>
      </dgm:t>
    </dgm:pt>
  </dgm:ptLst>
  <dgm:cxnLst>
    <dgm:cxn modelId="{19FE8BE5-9A27-4180-83A5-4A3F223B28C2}" type="presOf" srcId="{8F6DA333-A4ED-43D9-B34C-4DB3AB2DB91D}" destId="{622CFAD9-D16B-4001-8017-0259CCF4F4DC}" srcOrd="0" destOrd="0" presId="urn:microsoft.com/office/officeart/2005/8/layout/vList5"/>
    <dgm:cxn modelId="{A3D58AAE-0D8C-41DC-8E56-99FAF4D7E3EF}" srcId="{8F6DA333-A4ED-43D9-B34C-4DB3AB2DB91D}" destId="{B460023C-113A-4578-8820-885241881102}" srcOrd="2" destOrd="0" parTransId="{24D95839-D994-4EE7-830B-734F904B867B}" sibTransId="{DD66E217-A238-4365-9746-EF05867C36A6}"/>
    <dgm:cxn modelId="{50877FC5-A55E-4726-9CBF-0138EA90642B}" type="presOf" srcId="{B460023C-113A-4578-8820-885241881102}" destId="{6F0DD1AB-F748-4B71-96D1-296CA2279F17}" srcOrd="0" destOrd="0" presId="urn:microsoft.com/office/officeart/2005/8/layout/vList5"/>
    <dgm:cxn modelId="{69E88712-A42D-4DA9-B5B8-EC9BB6423019}" type="presOf" srcId="{11210A7C-F4B0-44E1-8777-663F763D6AE3}" destId="{C795BE0D-A92A-4EAC-879C-7D18DEADC63D}" srcOrd="0" destOrd="0" presId="urn:microsoft.com/office/officeart/2005/8/layout/vList5"/>
    <dgm:cxn modelId="{D489EB94-A834-4674-BB5D-8D6A9F46EB59}" srcId="{8F6DA333-A4ED-43D9-B34C-4DB3AB2DB91D}" destId="{11210A7C-F4B0-44E1-8777-663F763D6AE3}" srcOrd="0" destOrd="0" parTransId="{D70B9418-A1B3-4C8C-883F-EC7B30182E2D}" sibTransId="{722E084E-5C98-4679-A2C6-BADB997B7D27}"/>
    <dgm:cxn modelId="{B2EBA0D0-614E-48D7-AF57-EE315AAACFFB}" srcId="{8F6DA333-A4ED-43D9-B34C-4DB3AB2DB91D}" destId="{F20DBB92-9E79-4884-9716-52C1976A72F2}" srcOrd="1" destOrd="0" parTransId="{FB42592F-A9BD-4956-AA0D-20A795801BB4}" sibTransId="{770757D3-96D2-4724-9369-F8692F8F1D50}"/>
    <dgm:cxn modelId="{C82D73EA-DCC7-4ED5-A7E0-E5468F0A2F58}" type="presOf" srcId="{F20DBB92-9E79-4884-9716-52C1976A72F2}" destId="{5FF2F304-6E70-4354-A9C5-187722A7D51B}" srcOrd="0" destOrd="0" presId="urn:microsoft.com/office/officeart/2005/8/layout/vList5"/>
    <dgm:cxn modelId="{FFB8F21E-FA3E-4F6E-A6E2-1F4999D873EC}" type="presParOf" srcId="{622CFAD9-D16B-4001-8017-0259CCF4F4DC}" destId="{187B3D60-8FDD-409C-8277-29A2C555CF51}" srcOrd="0" destOrd="0" presId="urn:microsoft.com/office/officeart/2005/8/layout/vList5"/>
    <dgm:cxn modelId="{C3C4AC25-7AD4-4F3A-AF46-999B654D4B0A}" type="presParOf" srcId="{187B3D60-8FDD-409C-8277-29A2C555CF51}" destId="{C795BE0D-A92A-4EAC-879C-7D18DEADC63D}" srcOrd="0" destOrd="0" presId="urn:microsoft.com/office/officeart/2005/8/layout/vList5"/>
    <dgm:cxn modelId="{DA9ABB81-04B6-4B25-BDBC-5B1072EC5D5A}" type="presParOf" srcId="{622CFAD9-D16B-4001-8017-0259CCF4F4DC}" destId="{8DBC8AD1-249B-4D67-9182-6B9829A2DEFC}" srcOrd="1" destOrd="0" presId="urn:microsoft.com/office/officeart/2005/8/layout/vList5"/>
    <dgm:cxn modelId="{086FF491-9B05-4702-9107-C0389D78E131}" type="presParOf" srcId="{622CFAD9-D16B-4001-8017-0259CCF4F4DC}" destId="{D4FDF5F3-29D2-4A2B-B48E-2E68AC0AEAC8}" srcOrd="2" destOrd="0" presId="urn:microsoft.com/office/officeart/2005/8/layout/vList5"/>
    <dgm:cxn modelId="{A2AAB983-821F-4F55-A5BD-093B923354FE}" type="presParOf" srcId="{D4FDF5F3-29D2-4A2B-B48E-2E68AC0AEAC8}" destId="{5FF2F304-6E70-4354-A9C5-187722A7D51B}" srcOrd="0" destOrd="0" presId="urn:microsoft.com/office/officeart/2005/8/layout/vList5"/>
    <dgm:cxn modelId="{3AACCB0E-3074-416A-87DB-4A8B4379D899}" type="presParOf" srcId="{622CFAD9-D16B-4001-8017-0259CCF4F4DC}" destId="{D0B3D459-6D3B-47AA-8FF4-3C4618951BC8}" srcOrd="3" destOrd="0" presId="urn:microsoft.com/office/officeart/2005/8/layout/vList5"/>
    <dgm:cxn modelId="{84FEB4A6-37B1-4625-8437-160C2FEADD8A}" type="presParOf" srcId="{622CFAD9-D16B-4001-8017-0259CCF4F4DC}" destId="{78F47DEE-D023-42CE-A664-42894EB239BC}" srcOrd="4" destOrd="0" presId="urn:microsoft.com/office/officeart/2005/8/layout/vList5"/>
    <dgm:cxn modelId="{F7FF6B72-35EC-4647-A05D-DB5CF478D506}" type="presParOf" srcId="{78F47DEE-D023-42CE-A664-42894EB239BC}" destId="{6F0DD1AB-F748-4B71-96D1-296CA2279F1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57B4D-E04E-409E-99E0-11BAAEA01057}" type="doc">
      <dgm:prSet loTypeId="urn:microsoft.com/office/officeart/2005/8/layout/target3" loCatId="list" qsTypeId="urn:microsoft.com/office/officeart/2005/8/quickstyle/3d2" qsCatId="3D" csTypeId="urn:microsoft.com/office/officeart/2005/8/colors/accent2_4" csCatId="accent2" phldr="1"/>
      <dgm:spPr/>
      <dgm:t>
        <a:bodyPr/>
        <a:lstStyle/>
        <a:p>
          <a:endParaRPr lang="en-GB"/>
        </a:p>
      </dgm:t>
    </dgm:pt>
    <dgm:pt modelId="{D670A70D-7280-4DE8-8395-2A329DB09B96}">
      <dgm:prSet custT="1"/>
      <dgm:spPr/>
      <dgm:t>
        <a:bodyPr/>
        <a:lstStyle/>
        <a:p>
          <a:r>
            <a:rPr lang="en-GB" sz="1800" smtClean="0">
              <a:solidFill>
                <a:schemeClr val="tx1"/>
              </a:solidFill>
              <a:effectLst/>
              <a:latin typeface="+mn-lt"/>
              <a:ea typeface="+mn-ea"/>
              <a:cs typeface="+mn-cs"/>
            </a:rPr>
            <a:t>he </a:t>
          </a:r>
          <a:r>
            <a:rPr lang="en-GB" sz="1800" dirty="0" smtClean="0">
              <a:solidFill>
                <a:schemeClr val="tx1"/>
              </a:solidFill>
              <a:effectLst/>
              <a:latin typeface="+mn-lt"/>
              <a:ea typeface="+mn-ea"/>
              <a:cs typeface="+mn-cs"/>
            </a:rPr>
            <a:t>was the first Ahmadi in </a:t>
          </a:r>
          <a:r>
            <a:rPr lang="en-GB" sz="1800" dirty="0" err="1" smtClean="0">
              <a:solidFill>
                <a:schemeClr val="tx1"/>
              </a:solidFill>
              <a:effectLst/>
              <a:latin typeface="+mn-lt"/>
              <a:ea typeface="+mn-ea"/>
              <a:cs typeface="+mn-cs"/>
            </a:rPr>
            <a:t>Daska</a:t>
          </a:r>
          <a:r>
            <a:rPr lang="en-GB" sz="1800" dirty="0" smtClean="0">
              <a:solidFill>
                <a:schemeClr val="tx1"/>
              </a:solidFill>
              <a:effectLst/>
              <a:latin typeface="+mn-lt"/>
              <a:ea typeface="+mn-ea"/>
              <a:cs typeface="+mn-cs"/>
            </a:rPr>
            <a:t> where opposition was severe. The water-carrier (person supplying fresh water) and the sweeper (cleaner) withheld their services</a:t>
          </a:r>
          <a:endParaRPr lang="en-GB" sz="1800" dirty="0" smtClean="0"/>
        </a:p>
      </dgm:t>
    </dgm:pt>
    <dgm:pt modelId="{24DA8F6D-609A-4754-BC9E-CFFB066A8F38}" type="sibTrans" cxnId="{CE80974C-9AF8-4D10-A36B-3A92E013C281}">
      <dgm:prSet/>
      <dgm:spPr/>
      <dgm:t>
        <a:bodyPr/>
        <a:lstStyle/>
        <a:p>
          <a:endParaRPr lang="en-GB"/>
        </a:p>
      </dgm:t>
    </dgm:pt>
    <dgm:pt modelId="{155F09C2-6F60-4195-8DD4-08A257B3B5E1}" type="parTrans" cxnId="{CE80974C-9AF8-4D10-A36B-3A92E013C281}">
      <dgm:prSet/>
      <dgm:spPr/>
      <dgm:t>
        <a:bodyPr/>
        <a:lstStyle/>
        <a:p>
          <a:endParaRPr lang="en-GB"/>
        </a:p>
      </dgm:t>
    </dgm:pt>
    <dgm:pt modelId="{25EFED07-DD83-4DC9-B973-50E3FE5E4731}">
      <dgm:prSet custT="1"/>
      <dgm:spPr/>
      <dgm:t>
        <a:bodyPr/>
        <a:lstStyle/>
        <a:p>
          <a:r>
            <a:rPr lang="en-GB" sz="1800" dirty="0" smtClean="0">
              <a:solidFill>
                <a:schemeClr val="tx1"/>
              </a:solidFill>
              <a:effectLst/>
              <a:latin typeface="+mn-lt"/>
              <a:ea typeface="+mn-ea"/>
              <a:cs typeface="+mn-cs"/>
            </a:rPr>
            <a:t>Jan sahib wrote to the Promised Messiah (on whom be peace) informing him of the situation and said that if the local leaders became Ahmadi, the Jama’at would prosper</a:t>
          </a:r>
          <a:endParaRPr lang="en-GB" sz="1800" dirty="0" smtClean="0"/>
        </a:p>
      </dgm:t>
    </dgm:pt>
    <dgm:pt modelId="{426AC563-24AE-4DC3-8041-B090DCA35B6D}" type="parTrans" cxnId="{4FA883C6-D6C2-4B63-B8E7-5559AF28B538}">
      <dgm:prSet/>
      <dgm:spPr/>
      <dgm:t>
        <a:bodyPr/>
        <a:lstStyle/>
        <a:p>
          <a:endParaRPr lang="en-GB"/>
        </a:p>
      </dgm:t>
    </dgm:pt>
    <dgm:pt modelId="{6C7AB028-E61C-4414-9C5D-8B31940460AD}" type="sibTrans" cxnId="{4FA883C6-D6C2-4B63-B8E7-5559AF28B538}">
      <dgm:prSet/>
      <dgm:spPr/>
      <dgm:t>
        <a:bodyPr/>
        <a:lstStyle/>
        <a:p>
          <a:endParaRPr lang="en-GB"/>
        </a:p>
      </dgm:t>
    </dgm:pt>
    <dgm:pt modelId="{4E929A73-688F-4CD8-8679-65C916935A24}">
      <dgm:prSet custT="1"/>
      <dgm:spPr>
        <a:solidFill>
          <a:schemeClr val="bg1">
            <a:lumMod val="95000"/>
          </a:schemeClr>
        </a:solidFill>
      </dgm:spPr>
      <dgm:t>
        <a:bodyPr/>
        <a:lstStyle/>
        <a:p>
          <a:r>
            <a:rPr lang="en-GB" sz="1800" dirty="0" smtClean="0">
              <a:solidFill>
                <a:schemeClr val="tx1"/>
              </a:solidFill>
              <a:effectLst/>
              <a:latin typeface="+mn-lt"/>
              <a:ea typeface="+mn-ea"/>
              <a:cs typeface="+mn-cs"/>
            </a:rPr>
            <a:t>In his reply the Promised Messiah (on whom be peace) wrote that it should not be assumed that if such and such became Ahmadi the Jama’at would grow.</a:t>
          </a:r>
          <a:endParaRPr lang="en-GB" sz="1800" dirty="0" smtClean="0"/>
        </a:p>
      </dgm:t>
    </dgm:pt>
    <dgm:pt modelId="{7331763C-B87C-49EE-BCB1-995891C63605}" type="parTrans" cxnId="{BDA4BA65-6555-43FF-954D-C9DD046589FB}">
      <dgm:prSet/>
      <dgm:spPr/>
      <dgm:t>
        <a:bodyPr/>
        <a:lstStyle/>
        <a:p>
          <a:endParaRPr lang="en-GB"/>
        </a:p>
      </dgm:t>
    </dgm:pt>
    <dgm:pt modelId="{FB6CC0FF-A52A-48EC-8987-C7A5958E1889}" type="sibTrans" cxnId="{BDA4BA65-6555-43FF-954D-C9DD046589FB}">
      <dgm:prSet/>
      <dgm:spPr/>
      <dgm:t>
        <a:bodyPr/>
        <a:lstStyle/>
        <a:p>
          <a:endParaRPr lang="en-GB"/>
        </a:p>
      </dgm:t>
    </dgm:pt>
    <dgm:pt modelId="{C498A8AC-BA98-4CA1-A465-0F208F7A9D4A}" type="pres">
      <dgm:prSet presAssocID="{95457B4D-E04E-409E-99E0-11BAAEA01057}" presName="Name0" presStyleCnt="0">
        <dgm:presLayoutVars>
          <dgm:chMax val="7"/>
          <dgm:dir/>
          <dgm:animLvl val="lvl"/>
          <dgm:resizeHandles val="exact"/>
        </dgm:presLayoutVars>
      </dgm:prSet>
      <dgm:spPr/>
      <dgm:t>
        <a:bodyPr/>
        <a:lstStyle/>
        <a:p>
          <a:endParaRPr lang="en-GB"/>
        </a:p>
      </dgm:t>
    </dgm:pt>
    <dgm:pt modelId="{2121FA70-74A7-4583-A6FB-CBD8CC5781D6}" type="pres">
      <dgm:prSet presAssocID="{D670A70D-7280-4DE8-8395-2A329DB09B96}" presName="circle1" presStyleLbl="node1" presStyleIdx="0" presStyleCnt="3"/>
      <dgm:spPr/>
    </dgm:pt>
    <dgm:pt modelId="{60E024D6-C26F-4F7D-AE89-03C317BF17C2}" type="pres">
      <dgm:prSet presAssocID="{D670A70D-7280-4DE8-8395-2A329DB09B96}" presName="space" presStyleCnt="0"/>
      <dgm:spPr/>
    </dgm:pt>
    <dgm:pt modelId="{5A16AD54-0729-406D-80E8-19D7BF4AA29E}" type="pres">
      <dgm:prSet presAssocID="{D670A70D-7280-4DE8-8395-2A329DB09B96}" presName="rect1" presStyleLbl="alignAcc1" presStyleIdx="0" presStyleCnt="3" custLinFactNeighborX="-629" custLinFactNeighborY="-8730"/>
      <dgm:spPr/>
      <dgm:t>
        <a:bodyPr/>
        <a:lstStyle/>
        <a:p>
          <a:endParaRPr lang="en-GB"/>
        </a:p>
      </dgm:t>
    </dgm:pt>
    <dgm:pt modelId="{1F6B71DF-DEBE-405A-B496-73F9A1857C2D}" type="pres">
      <dgm:prSet presAssocID="{25EFED07-DD83-4DC9-B973-50E3FE5E4731}" presName="vertSpace2" presStyleLbl="node1" presStyleIdx="0" presStyleCnt="3"/>
      <dgm:spPr/>
    </dgm:pt>
    <dgm:pt modelId="{6A4BB1AF-08DE-495E-9EF9-1B17670B53D0}" type="pres">
      <dgm:prSet presAssocID="{25EFED07-DD83-4DC9-B973-50E3FE5E4731}" presName="circle2" presStyleLbl="node1" presStyleIdx="1" presStyleCnt="3"/>
      <dgm:spPr/>
    </dgm:pt>
    <dgm:pt modelId="{376DC2B9-7D29-49F2-957F-1BD30CC3B454}" type="pres">
      <dgm:prSet presAssocID="{25EFED07-DD83-4DC9-B973-50E3FE5E4731}" presName="rect2" presStyleLbl="alignAcc1" presStyleIdx="1" presStyleCnt="3"/>
      <dgm:spPr/>
      <dgm:t>
        <a:bodyPr/>
        <a:lstStyle/>
        <a:p>
          <a:endParaRPr lang="en-GB"/>
        </a:p>
      </dgm:t>
    </dgm:pt>
    <dgm:pt modelId="{0687BD56-FB6C-42B1-AD7D-675DFB5D0977}" type="pres">
      <dgm:prSet presAssocID="{4E929A73-688F-4CD8-8679-65C916935A24}" presName="vertSpace3" presStyleLbl="node1" presStyleIdx="1" presStyleCnt="3"/>
      <dgm:spPr/>
    </dgm:pt>
    <dgm:pt modelId="{A5518947-5DFD-4271-AFEB-F29342B9CC45}" type="pres">
      <dgm:prSet presAssocID="{4E929A73-688F-4CD8-8679-65C916935A24}" presName="circle3" presStyleLbl="node1" presStyleIdx="2" presStyleCnt="3"/>
      <dgm:spPr/>
    </dgm:pt>
    <dgm:pt modelId="{28E0B42E-91FC-4802-A3AE-D686B98E3A8F}" type="pres">
      <dgm:prSet presAssocID="{4E929A73-688F-4CD8-8679-65C916935A24}" presName="rect3" presStyleLbl="alignAcc1" presStyleIdx="2" presStyleCnt="3"/>
      <dgm:spPr/>
      <dgm:t>
        <a:bodyPr/>
        <a:lstStyle/>
        <a:p>
          <a:endParaRPr lang="en-GB"/>
        </a:p>
      </dgm:t>
    </dgm:pt>
    <dgm:pt modelId="{1583036D-4957-4F28-92D1-9EA240054AF2}" type="pres">
      <dgm:prSet presAssocID="{D670A70D-7280-4DE8-8395-2A329DB09B96}" presName="rect1ParTxNoCh" presStyleLbl="alignAcc1" presStyleIdx="2" presStyleCnt="3">
        <dgm:presLayoutVars>
          <dgm:chMax val="1"/>
          <dgm:bulletEnabled val="1"/>
        </dgm:presLayoutVars>
      </dgm:prSet>
      <dgm:spPr/>
      <dgm:t>
        <a:bodyPr/>
        <a:lstStyle/>
        <a:p>
          <a:endParaRPr lang="en-GB"/>
        </a:p>
      </dgm:t>
    </dgm:pt>
    <dgm:pt modelId="{D14D98B9-3837-4334-A3C0-3C5BEC2CD714}" type="pres">
      <dgm:prSet presAssocID="{25EFED07-DD83-4DC9-B973-50E3FE5E4731}" presName="rect2ParTxNoCh" presStyleLbl="alignAcc1" presStyleIdx="2" presStyleCnt="3">
        <dgm:presLayoutVars>
          <dgm:chMax val="1"/>
          <dgm:bulletEnabled val="1"/>
        </dgm:presLayoutVars>
      </dgm:prSet>
      <dgm:spPr/>
      <dgm:t>
        <a:bodyPr/>
        <a:lstStyle/>
        <a:p>
          <a:endParaRPr lang="en-GB"/>
        </a:p>
      </dgm:t>
    </dgm:pt>
    <dgm:pt modelId="{02BDBDA1-0445-4BF5-A63F-7AC30D1B50CD}" type="pres">
      <dgm:prSet presAssocID="{4E929A73-688F-4CD8-8679-65C916935A24}" presName="rect3ParTxNoCh" presStyleLbl="alignAcc1" presStyleIdx="2" presStyleCnt="3">
        <dgm:presLayoutVars>
          <dgm:chMax val="1"/>
          <dgm:bulletEnabled val="1"/>
        </dgm:presLayoutVars>
      </dgm:prSet>
      <dgm:spPr/>
      <dgm:t>
        <a:bodyPr/>
        <a:lstStyle/>
        <a:p>
          <a:endParaRPr lang="en-GB"/>
        </a:p>
      </dgm:t>
    </dgm:pt>
  </dgm:ptLst>
  <dgm:cxnLst>
    <dgm:cxn modelId="{F9EECBC9-6A42-4B69-A868-AB1427C378F2}" type="presOf" srcId="{25EFED07-DD83-4DC9-B973-50E3FE5E4731}" destId="{D14D98B9-3837-4334-A3C0-3C5BEC2CD714}" srcOrd="1" destOrd="0" presId="urn:microsoft.com/office/officeart/2005/8/layout/target3"/>
    <dgm:cxn modelId="{D3A1285F-AC76-413E-BBFC-8CD1044C85AC}" type="presOf" srcId="{D670A70D-7280-4DE8-8395-2A329DB09B96}" destId="{5A16AD54-0729-406D-80E8-19D7BF4AA29E}" srcOrd="0" destOrd="0" presId="urn:microsoft.com/office/officeart/2005/8/layout/target3"/>
    <dgm:cxn modelId="{CE80974C-9AF8-4D10-A36B-3A92E013C281}" srcId="{95457B4D-E04E-409E-99E0-11BAAEA01057}" destId="{D670A70D-7280-4DE8-8395-2A329DB09B96}" srcOrd="0" destOrd="0" parTransId="{155F09C2-6F60-4195-8DD4-08A257B3B5E1}" sibTransId="{24DA8F6D-609A-4754-BC9E-CFFB066A8F38}"/>
    <dgm:cxn modelId="{4FA883C6-D6C2-4B63-B8E7-5559AF28B538}" srcId="{95457B4D-E04E-409E-99E0-11BAAEA01057}" destId="{25EFED07-DD83-4DC9-B973-50E3FE5E4731}" srcOrd="1" destOrd="0" parTransId="{426AC563-24AE-4DC3-8041-B090DCA35B6D}" sibTransId="{6C7AB028-E61C-4414-9C5D-8B31940460AD}"/>
    <dgm:cxn modelId="{8A3EE4D9-438F-4763-BC44-4A6F3A9F3C25}" type="presOf" srcId="{25EFED07-DD83-4DC9-B973-50E3FE5E4731}" destId="{376DC2B9-7D29-49F2-957F-1BD30CC3B454}" srcOrd="0" destOrd="0" presId="urn:microsoft.com/office/officeart/2005/8/layout/target3"/>
    <dgm:cxn modelId="{9017B578-FA75-4EE3-B748-D4253B7E5DB3}" type="presOf" srcId="{4E929A73-688F-4CD8-8679-65C916935A24}" destId="{28E0B42E-91FC-4802-A3AE-D686B98E3A8F}" srcOrd="0" destOrd="0" presId="urn:microsoft.com/office/officeart/2005/8/layout/target3"/>
    <dgm:cxn modelId="{BDA4BA65-6555-43FF-954D-C9DD046589FB}" srcId="{95457B4D-E04E-409E-99E0-11BAAEA01057}" destId="{4E929A73-688F-4CD8-8679-65C916935A24}" srcOrd="2" destOrd="0" parTransId="{7331763C-B87C-49EE-BCB1-995891C63605}" sibTransId="{FB6CC0FF-A52A-48EC-8987-C7A5958E1889}"/>
    <dgm:cxn modelId="{8D0B504A-E467-4093-8B7A-D1DBA57F40C7}" type="presOf" srcId="{D670A70D-7280-4DE8-8395-2A329DB09B96}" destId="{1583036D-4957-4F28-92D1-9EA240054AF2}" srcOrd="1" destOrd="0" presId="urn:microsoft.com/office/officeart/2005/8/layout/target3"/>
    <dgm:cxn modelId="{1E7EBD6A-FF7F-4C76-8C19-0E768E3DF2FA}" type="presOf" srcId="{4E929A73-688F-4CD8-8679-65C916935A24}" destId="{02BDBDA1-0445-4BF5-A63F-7AC30D1B50CD}" srcOrd="1" destOrd="0" presId="urn:microsoft.com/office/officeart/2005/8/layout/target3"/>
    <dgm:cxn modelId="{DF047FD1-2F02-493F-AA9E-57822C0055B4}" type="presOf" srcId="{95457B4D-E04E-409E-99E0-11BAAEA01057}" destId="{C498A8AC-BA98-4CA1-A465-0F208F7A9D4A}" srcOrd="0" destOrd="0" presId="urn:microsoft.com/office/officeart/2005/8/layout/target3"/>
    <dgm:cxn modelId="{8B539933-BE54-4DFE-B4DD-F250374FA7F5}" type="presParOf" srcId="{C498A8AC-BA98-4CA1-A465-0F208F7A9D4A}" destId="{2121FA70-74A7-4583-A6FB-CBD8CC5781D6}" srcOrd="0" destOrd="0" presId="urn:microsoft.com/office/officeart/2005/8/layout/target3"/>
    <dgm:cxn modelId="{4FCCD02B-50B9-4EF5-A143-F3E16A0CC5FE}" type="presParOf" srcId="{C498A8AC-BA98-4CA1-A465-0F208F7A9D4A}" destId="{60E024D6-C26F-4F7D-AE89-03C317BF17C2}" srcOrd="1" destOrd="0" presId="urn:microsoft.com/office/officeart/2005/8/layout/target3"/>
    <dgm:cxn modelId="{9C5CE4C4-8160-4D06-9804-A2A0CA09A379}" type="presParOf" srcId="{C498A8AC-BA98-4CA1-A465-0F208F7A9D4A}" destId="{5A16AD54-0729-406D-80E8-19D7BF4AA29E}" srcOrd="2" destOrd="0" presId="urn:microsoft.com/office/officeart/2005/8/layout/target3"/>
    <dgm:cxn modelId="{3AD85D1D-7B1A-4A93-BBC3-CE6D1CDA8901}" type="presParOf" srcId="{C498A8AC-BA98-4CA1-A465-0F208F7A9D4A}" destId="{1F6B71DF-DEBE-405A-B496-73F9A1857C2D}" srcOrd="3" destOrd="0" presId="urn:microsoft.com/office/officeart/2005/8/layout/target3"/>
    <dgm:cxn modelId="{28F0206B-B77C-4EAC-8874-833142DF162A}" type="presParOf" srcId="{C498A8AC-BA98-4CA1-A465-0F208F7A9D4A}" destId="{6A4BB1AF-08DE-495E-9EF9-1B17670B53D0}" srcOrd="4" destOrd="0" presId="urn:microsoft.com/office/officeart/2005/8/layout/target3"/>
    <dgm:cxn modelId="{DFA13772-0E9B-4737-A747-0E6BA07B1A47}" type="presParOf" srcId="{C498A8AC-BA98-4CA1-A465-0F208F7A9D4A}" destId="{376DC2B9-7D29-49F2-957F-1BD30CC3B454}" srcOrd="5" destOrd="0" presId="urn:microsoft.com/office/officeart/2005/8/layout/target3"/>
    <dgm:cxn modelId="{9A2FDC82-0F3C-40FD-9707-9A6C431F7521}" type="presParOf" srcId="{C498A8AC-BA98-4CA1-A465-0F208F7A9D4A}" destId="{0687BD56-FB6C-42B1-AD7D-675DFB5D0977}" srcOrd="6" destOrd="0" presId="urn:microsoft.com/office/officeart/2005/8/layout/target3"/>
    <dgm:cxn modelId="{C0CD4483-C625-488A-AA75-108D85AB12FB}" type="presParOf" srcId="{C498A8AC-BA98-4CA1-A465-0F208F7A9D4A}" destId="{A5518947-5DFD-4271-AFEB-F29342B9CC45}" srcOrd="7" destOrd="0" presId="urn:microsoft.com/office/officeart/2005/8/layout/target3"/>
    <dgm:cxn modelId="{CB93005D-9A84-4402-BCD2-8D91EFA44BBD}" type="presParOf" srcId="{C498A8AC-BA98-4CA1-A465-0F208F7A9D4A}" destId="{28E0B42E-91FC-4802-A3AE-D686B98E3A8F}" srcOrd="8" destOrd="0" presId="urn:microsoft.com/office/officeart/2005/8/layout/target3"/>
    <dgm:cxn modelId="{01112831-A974-4617-A7FD-E29B06B1AE0B}" type="presParOf" srcId="{C498A8AC-BA98-4CA1-A465-0F208F7A9D4A}" destId="{1583036D-4957-4F28-92D1-9EA240054AF2}" srcOrd="9" destOrd="0" presId="urn:microsoft.com/office/officeart/2005/8/layout/target3"/>
    <dgm:cxn modelId="{A8E3A1BE-5B34-49C9-A3B9-C8B6F3CC621C}" type="presParOf" srcId="{C498A8AC-BA98-4CA1-A465-0F208F7A9D4A}" destId="{D14D98B9-3837-4334-A3C0-3C5BEC2CD714}" srcOrd="10" destOrd="0" presId="urn:microsoft.com/office/officeart/2005/8/layout/target3"/>
    <dgm:cxn modelId="{3D40B512-CC99-4E39-9F26-C3DC7C64F306}" type="presParOf" srcId="{C498A8AC-BA98-4CA1-A465-0F208F7A9D4A}" destId="{02BDBDA1-0445-4BF5-A63F-7AC30D1B50CD}"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6DA333-A4ED-43D9-B34C-4DB3AB2DB91D}" type="doc">
      <dgm:prSet loTypeId="urn:microsoft.com/office/officeart/2005/8/layout/vList5" loCatId="list" qsTypeId="urn:microsoft.com/office/officeart/2005/8/quickstyle/simple4" qsCatId="simple" csTypeId="urn:microsoft.com/office/officeart/2005/8/colors/accent2_4" csCatId="accent2" phldr="1"/>
      <dgm:spPr/>
      <dgm:t>
        <a:bodyPr/>
        <a:lstStyle/>
        <a:p>
          <a:endParaRPr lang="en-US"/>
        </a:p>
      </dgm:t>
    </dgm:pt>
    <dgm:pt modelId="{F20DBB92-9E79-4884-9716-52C1976A72F2}">
      <dgm:prSet custT="1"/>
      <dgm:spPr>
        <a:solidFill>
          <a:schemeClr val="accent2">
            <a:lumMod val="50000"/>
          </a:schemeClr>
        </a:solidFill>
      </dgm:spPr>
      <dgm:t>
        <a:bodyPr/>
        <a:lstStyle/>
        <a:p>
          <a:r>
            <a:rPr lang="en-GB" sz="1800" dirty="0" smtClean="0">
              <a:effectLst/>
              <a:latin typeface="+mn-lt"/>
              <a:ea typeface="+mn-ea"/>
              <a:cs typeface="+mn-cs"/>
            </a:rPr>
            <a:t>This is not a time to cry but to demonstrate resolve.’</a:t>
          </a:r>
          <a:endParaRPr lang="en-GB" sz="1800" dirty="0" smtClean="0">
            <a:effectLst/>
            <a:latin typeface="+mn-lt"/>
            <a:ea typeface="+mn-ea"/>
            <a:cs typeface="+mn-cs"/>
          </a:endParaRPr>
        </a:p>
      </dgm:t>
    </dgm:pt>
    <dgm:pt modelId="{770757D3-96D2-4724-9369-F8692F8F1D50}" type="sibTrans" cxnId="{B2EBA0D0-614E-48D7-AF57-EE315AAACFFB}">
      <dgm:prSet/>
      <dgm:spPr/>
      <dgm:t>
        <a:bodyPr/>
        <a:lstStyle/>
        <a:p>
          <a:endParaRPr lang="en-US"/>
        </a:p>
      </dgm:t>
    </dgm:pt>
    <dgm:pt modelId="{FB42592F-A9BD-4956-AA0D-20A795801BB4}" type="parTrans" cxnId="{B2EBA0D0-614E-48D7-AF57-EE315AAACFFB}">
      <dgm:prSet/>
      <dgm:spPr/>
      <dgm:t>
        <a:bodyPr/>
        <a:lstStyle/>
        <a:p>
          <a:endParaRPr lang="en-US"/>
        </a:p>
      </dgm:t>
    </dgm:pt>
    <dgm:pt modelId="{AB2C80D2-E43B-4852-8CF1-92B0641799E2}">
      <dgm:prSet phldrT="[Text]" custT="1"/>
      <dgm:spPr/>
      <dgm:t>
        <a:bodyPr/>
        <a:lstStyle/>
        <a:p>
          <a:pPr algn="ctr"/>
          <a:r>
            <a:rPr lang="en-GB" sz="1800" dirty="0" smtClean="0">
              <a:effectLst/>
              <a:latin typeface="+mn-lt"/>
              <a:ea typeface="+mn-ea"/>
              <a:cs typeface="+mn-cs"/>
            </a:rPr>
            <a:t>Hadhrat </a:t>
          </a:r>
          <a:r>
            <a:rPr lang="en-GB" sz="1800" dirty="0" err="1" smtClean="0">
              <a:effectLst/>
              <a:latin typeface="+mn-lt"/>
              <a:ea typeface="+mn-ea"/>
              <a:cs typeface="+mn-cs"/>
            </a:rPr>
            <a:t>Mualana</a:t>
          </a:r>
          <a:r>
            <a:rPr lang="en-GB" sz="1800" dirty="0" smtClean="0">
              <a:effectLst/>
              <a:latin typeface="+mn-lt"/>
              <a:ea typeface="+mn-ea"/>
              <a:cs typeface="+mn-cs"/>
            </a:rPr>
            <a:t> </a:t>
          </a:r>
          <a:r>
            <a:rPr lang="en-GB" sz="1800" dirty="0" err="1" smtClean="0">
              <a:effectLst/>
              <a:latin typeface="+mn-lt"/>
              <a:ea typeface="+mn-ea"/>
              <a:cs typeface="+mn-cs"/>
            </a:rPr>
            <a:t>Nur</a:t>
          </a:r>
          <a:r>
            <a:rPr lang="en-GB" sz="1800" dirty="0" smtClean="0">
              <a:effectLst/>
              <a:latin typeface="+mn-lt"/>
              <a:ea typeface="+mn-ea"/>
              <a:cs typeface="+mn-cs"/>
            </a:rPr>
            <a:t> </a:t>
          </a:r>
          <a:r>
            <a:rPr lang="en-GB" sz="1800" dirty="0" err="1" smtClean="0">
              <a:effectLst/>
              <a:latin typeface="+mn-lt"/>
              <a:ea typeface="+mn-ea"/>
              <a:cs typeface="+mn-cs"/>
            </a:rPr>
            <a:t>ud</a:t>
          </a:r>
          <a:r>
            <a:rPr lang="en-GB" sz="1800" dirty="0" smtClean="0">
              <a:effectLst/>
              <a:latin typeface="+mn-lt"/>
              <a:ea typeface="+mn-ea"/>
              <a:cs typeface="+mn-cs"/>
            </a:rPr>
            <a:t> din (may Allah be pleased with him) said: ‘Hadhrat </a:t>
          </a:r>
          <a:r>
            <a:rPr lang="en-GB" sz="1800" dirty="0" err="1" smtClean="0">
              <a:effectLst/>
              <a:latin typeface="+mn-lt"/>
              <a:ea typeface="+mn-ea"/>
              <a:cs typeface="+mn-cs"/>
            </a:rPr>
            <a:t>Mirza</a:t>
          </a:r>
          <a:r>
            <a:rPr lang="en-GB" sz="1800" dirty="0" smtClean="0">
              <a:effectLst/>
              <a:latin typeface="+mn-lt"/>
              <a:ea typeface="+mn-ea"/>
              <a:cs typeface="+mn-cs"/>
            </a:rPr>
            <a:t> sahib is gone, having accomplished his task</a:t>
          </a:r>
          <a:endParaRPr lang="en-US" sz="1800" dirty="0"/>
        </a:p>
      </dgm:t>
    </dgm:pt>
    <dgm:pt modelId="{11210A7C-F4B0-44E1-8777-663F763D6AE3}">
      <dgm:prSet phldrT="[Text]" custT="1"/>
      <dgm:spPr/>
      <dgm:t>
        <a:bodyPr/>
        <a:lstStyle/>
        <a:p>
          <a:r>
            <a:rPr lang="en-GB" sz="1800" dirty="0" smtClean="0"/>
            <a:t>He writes that when the Promised Messiah (on whom be peace) passed away he was present. Outsiders stood by watching outside the building when overcome with grief one of the </a:t>
          </a:r>
          <a:r>
            <a:rPr lang="en-GB" sz="1800" dirty="0" err="1" smtClean="0"/>
            <a:t>Ahmadis</a:t>
          </a:r>
          <a:r>
            <a:rPr lang="en-GB" sz="1800" dirty="0" smtClean="0"/>
            <a:t> let out a scream</a:t>
          </a:r>
          <a:endParaRPr lang="en-US" sz="1800" dirty="0"/>
        </a:p>
      </dgm:t>
    </dgm:pt>
    <dgm:pt modelId="{722E084E-5C98-4679-A2C6-BADB997B7D27}" type="sibTrans" cxnId="{D489EB94-A834-4674-BB5D-8D6A9F46EB59}">
      <dgm:prSet/>
      <dgm:spPr/>
      <dgm:t>
        <a:bodyPr/>
        <a:lstStyle/>
        <a:p>
          <a:endParaRPr lang="en-US">
            <a:solidFill>
              <a:schemeClr val="tx1"/>
            </a:solidFill>
          </a:endParaRPr>
        </a:p>
      </dgm:t>
    </dgm:pt>
    <dgm:pt modelId="{D70B9418-A1B3-4C8C-883F-EC7B30182E2D}" type="parTrans" cxnId="{D489EB94-A834-4674-BB5D-8D6A9F46EB59}">
      <dgm:prSet/>
      <dgm:spPr/>
      <dgm:t>
        <a:bodyPr/>
        <a:lstStyle/>
        <a:p>
          <a:endParaRPr lang="en-US">
            <a:solidFill>
              <a:schemeClr val="tx1"/>
            </a:solidFill>
          </a:endParaRPr>
        </a:p>
      </dgm:t>
    </dgm:pt>
    <dgm:pt modelId="{E2F2572C-F9E1-4B7C-AF89-2DC2E2F25307}" type="sibTrans" cxnId="{44D6F838-D336-4A94-BF34-B1993AA81BCF}">
      <dgm:prSet/>
      <dgm:spPr/>
      <dgm:t>
        <a:bodyPr/>
        <a:lstStyle/>
        <a:p>
          <a:endParaRPr lang="en-US">
            <a:solidFill>
              <a:schemeClr val="tx1"/>
            </a:solidFill>
          </a:endParaRPr>
        </a:p>
      </dgm:t>
    </dgm:pt>
    <dgm:pt modelId="{B6F1ED26-2828-47E9-B2A1-EE8C37BE7D1D}" type="parTrans" cxnId="{44D6F838-D336-4A94-BF34-B1993AA81BCF}">
      <dgm:prSet/>
      <dgm:spPr/>
      <dgm:t>
        <a:bodyPr/>
        <a:lstStyle/>
        <a:p>
          <a:endParaRPr lang="en-US">
            <a:solidFill>
              <a:schemeClr val="tx1"/>
            </a:solidFill>
          </a:endParaRPr>
        </a:p>
      </dgm:t>
    </dgm:pt>
    <dgm:pt modelId="{622CFAD9-D16B-4001-8017-0259CCF4F4DC}" type="pres">
      <dgm:prSet presAssocID="{8F6DA333-A4ED-43D9-B34C-4DB3AB2DB91D}" presName="Name0" presStyleCnt="0">
        <dgm:presLayoutVars>
          <dgm:dir/>
          <dgm:animLvl val="lvl"/>
          <dgm:resizeHandles val="exact"/>
        </dgm:presLayoutVars>
      </dgm:prSet>
      <dgm:spPr/>
      <dgm:t>
        <a:bodyPr/>
        <a:lstStyle/>
        <a:p>
          <a:endParaRPr lang="en-US"/>
        </a:p>
      </dgm:t>
    </dgm:pt>
    <dgm:pt modelId="{187B3D60-8FDD-409C-8277-29A2C555CF51}" type="pres">
      <dgm:prSet presAssocID="{11210A7C-F4B0-44E1-8777-663F763D6AE3}" presName="linNode" presStyleCnt="0"/>
      <dgm:spPr/>
      <dgm:t>
        <a:bodyPr/>
        <a:lstStyle/>
        <a:p>
          <a:endParaRPr lang="en-US"/>
        </a:p>
      </dgm:t>
    </dgm:pt>
    <dgm:pt modelId="{C795BE0D-A92A-4EAC-879C-7D18DEADC63D}" type="pres">
      <dgm:prSet presAssocID="{11210A7C-F4B0-44E1-8777-663F763D6AE3}" presName="parentText" presStyleLbl="node1" presStyleIdx="0" presStyleCnt="2" custScaleX="97708" custScaleY="50175" custLinFactNeighborX="-9524" custLinFactNeighborY="-5862">
        <dgm:presLayoutVars>
          <dgm:chMax val="1"/>
          <dgm:bulletEnabled val="1"/>
        </dgm:presLayoutVars>
      </dgm:prSet>
      <dgm:spPr/>
      <dgm:t>
        <a:bodyPr/>
        <a:lstStyle/>
        <a:p>
          <a:endParaRPr lang="en-US"/>
        </a:p>
      </dgm:t>
    </dgm:pt>
    <dgm:pt modelId="{94E0537D-82EC-4D09-A036-F7445D8803F3}" type="pres">
      <dgm:prSet presAssocID="{11210A7C-F4B0-44E1-8777-663F763D6AE3}" presName="descendantText" presStyleLbl="alignAccFollowNode1" presStyleIdx="0" presStyleCnt="1" custScaleX="73641" custScaleY="36736" custLinFactNeighborX="-12702" custLinFactNeighborY="-6887">
        <dgm:presLayoutVars>
          <dgm:bulletEnabled val="1"/>
        </dgm:presLayoutVars>
      </dgm:prSet>
      <dgm:spPr/>
      <dgm:t>
        <a:bodyPr/>
        <a:lstStyle/>
        <a:p>
          <a:endParaRPr lang="en-US"/>
        </a:p>
      </dgm:t>
    </dgm:pt>
    <dgm:pt modelId="{8DBC8AD1-249B-4D67-9182-6B9829A2DEFC}" type="pres">
      <dgm:prSet presAssocID="{722E084E-5C98-4679-A2C6-BADB997B7D27}" presName="sp" presStyleCnt="0"/>
      <dgm:spPr/>
      <dgm:t>
        <a:bodyPr/>
        <a:lstStyle/>
        <a:p>
          <a:endParaRPr lang="en-US"/>
        </a:p>
      </dgm:t>
    </dgm:pt>
    <dgm:pt modelId="{D4FDF5F3-29D2-4A2B-B48E-2E68AC0AEAC8}" type="pres">
      <dgm:prSet presAssocID="{F20DBB92-9E79-4884-9716-52C1976A72F2}" presName="linNode" presStyleCnt="0"/>
      <dgm:spPr/>
      <dgm:t>
        <a:bodyPr/>
        <a:lstStyle/>
        <a:p>
          <a:endParaRPr lang="en-US"/>
        </a:p>
      </dgm:t>
    </dgm:pt>
    <dgm:pt modelId="{5FF2F304-6E70-4354-A9C5-187722A7D51B}" type="pres">
      <dgm:prSet presAssocID="{F20DBB92-9E79-4884-9716-52C1976A72F2}" presName="parentText" presStyleLbl="node1" presStyleIdx="1" presStyleCnt="2" custFlipVert="0" custScaleX="203279" custScaleY="18027" custLinFactNeighborX="6005" custLinFactNeighborY="-5463">
        <dgm:presLayoutVars>
          <dgm:chMax val="1"/>
          <dgm:bulletEnabled val="1"/>
        </dgm:presLayoutVars>
      </dgm:prSet>
      <dgm:spPr/>
      <dgm:t>
        <a:bodyPr/>
        <a:lstStyle/>
        <a:p>
          <a:endParaRPr lang="en-US"/>
        </a:p>
      </dgm:t>
    </dgm:pt>
  </dgm:ptLst>
  <dgm:cxnLst>
    <dgm:cxn modelId="{8D96D0F1-0237-491A-B20B-47C522824418}" type="presOf" srcId="{F20DBB92-9E79-4884-9716-52C1976A72F2}" destId="{5FF2F304-6E70-4354-A9C5-187722A7D51B}" srcOrd="0" destOrd="0" presId="urn:microsoft.com/office/officeart/2005/8/layout/vList5"/>
    <dgm:cxn modelId="{0233E07D-B529-4A5C-9F94-337209B665A3}" type="presOf" srcId="{AB2C80D2-E43B-4852-8CF1-92B0641799E2}" destId="{94E0537D-82EC-4D09-A036-F7445D8803F3}" srcOrd="0" destOrd="0" presId="urn:microsoft.com/office/officeart/2005/8/layout/vList5"/>
    <dgm:cxn modelId="{D6DEA6B2-BB9E-45CF-AA86-C57F99487DE7}" type="presOf" srcId="{8F6DA333-A4ED-43D9-B34C-4DB3AB2DB91D}" destId="{622CFAD9-D16B-4001-8017-0259CCF4F4DC}" srcOrd="0" destOrd="0" presId="urn:microsoft.com/office/officeart/2005/8/layout/vList5"/>
    <dgm:cxn modelId="{44D6F838-D336-4A94-BF34-B1993AA81BCF}" srcId="{11210A7C-F4B0-44E1-8777-663F763D6AE3}" destId="{AB2C80D2-E43B-4852-8CF1-92B0641799E2}" srcOrd="0" destOrd="0" parTransId="{B6F1ED26-2828-47E9-B2A1-EE8C37BE7D1D}" sibTransId="{E2F2572C-F9E1-4B7C-AF89-2DC2E2F25307}"/>
    <dgm:cxn modelId="{F134CCCB-421A-4664-9B32-7C093D2E3D51}" type="presOf" srcId="{11210A7C-F4B0-44E1-8777-663F763D6AE3}" destId="{C795BE0D-A92A-4EAC-879C-7D18DEADC63D}" srcOrd="0" destOrd="0" presId="urn:microsoft.com/office/officeart/2005/8/layout/vList5"/>
    <dgm:cxn modelId="{D489EB94-A834-4674-BB5D-8D6A9F46EB59}" srcId="{8F6DA333-A4ED-43D9-B34C-4DB3AB2DB91D}" destId="{11210A7C-F4B0-44E1-8777-663F763D6AE3}" srcOrd="0" destOrd="0" parTransId="{D70B9418-A1B3-4C8C-883F-EC7B30182E2D}" sibTransId="{722E084E-5C98-4679-A2C6-BADB997B7D27}"/>
    <dgm:cxn modelId="{B2EBA0D0-614E-48D7-AF57-EE315AAACFFB}" srcId="{8F6DA333-A4ED-43D9-B34C-4DB3AB2DB91D}" destId="{F20DBB92-9E79-4884-9716-52C1976A72F2}" srcOrd="1" destOrd="0" parTransId="{FB42592F-A9BD-4956-AA0D-20A795801BB4}" sibTransId="{770757D3-96D2-4724-9369-F8692F8F1D50}"/>
    <dgm:cxn modelId="{46EF2B4C-1D0F-4471-B3F6-C5EBAC5BDDE1}" type="presParOf" srcId="{622CFAD9-D16B-4001-8017-0259CCF4F4DC}" destId="{187B3D60-8FDD-409C-8277-29A2C555CF51}" srcOrd="0" destOrd="0" presId="urn:microsoft.com/office/officeart/2005/8/layout/vList5"/>
    <dgm:cxn modelId="{E3E653EF-97DB-43B8-99C8-4BCCC9EDE036}" type="presParOf" srcId="{187B3D60-8FDD-409C-8277-29A2C555CF51}" destId="{C795BE0D-A92A-4EAC-879C-7D18DEADC63D}" srcOrd="0" destOrd="0" presId="urn:microsoft.com/office/officeart/2005/8/layout/vList5"/>
    <dgm:cxn modelId="{3A40DD12-0FC7-4AE9-AA81-965D1387B984}" type="presParOf" srcId="{187B3D60-8FDD-409C-8277-29A2C555CF51}" destId="{94E0537D-82EC-4D09-A036-F7445D8803F3}" srcOrd="1" destOrd="0" presId="urn:microsoft.com/office/officeart/2005/8/layout/vList5"/>
    <dgm:cxn modelId="{74D2BEDD-EC3E-488B-A846-DF55EBB4CBB7}" type="presParOf" srcId="{622CFAD9-D16B-4001-8017-0259CCF4F4DC}" destId="{8DBC8AD1-249B-4D67-9182-6B9829A2DEFC}" srcOrd="1" destOrd="0" presId="urn:microsoft.com/office/officeart/2005/8/layout/vList5"/>
    <dgm:cxn modelId="{8527D54B-DAEC-40BE-A35A-9EFFD8B4AF8F}" type="presParOf" srcId="{622CFAD9-D16B-4001-8017-0259CCF4F4DC}" destId="{D4FDF5F3-29D2-4A2B-B48E-2E68AC0AEAC8}" srcOrd="2" destOrd="0" presId="urn:microsoft.com/office/officeart/2005/8/layout/vList5"/>
    <dgm:cxn modelId="{1036349F-7668-4901-B033-355BF4F42FF8}" type="presParOf" srcId="{D4FDF5F3-29D2-4A2B-B48E-2E68AC0AEAC8}" destId="{5FF2F304-6E70-4354-A9C5-187722A7D51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70D37D-8537-463B-983F-14E25F827169}" type="doc">
      <dgm:prSet loTypeId="urn:microsoft.com/office/officeart/2005/8/layout/process4" loCatId="list" qsTypeId="urn:microsoft.com/office/officeart/2005/8/quickstyle/3d3" qsCatId="3D" csTypeId="urn:microsoft.com/office/officeart/2005/8/colors/accent2_5" csCatId="accent2" phldr="1"/>
      <dgm:spPr/>
      <dgm:t>
        <a:bodyPr/>
        <a:lstStyle/>
        <a:p>
          <a:endParaRPr lang="en-GB"/>
        </a:p>
      </dgm:t>
    </dgm:pt>
    <dgm:pt modelId="{37249EAA-8EEF-4E19-9DD8-BAE8756B0738}">
      <dgm:prSet phldrT="[Text]" custT="1"/>
      <dgm:spPr/>
      <dgm:t>
        <a:bodyPr/>
        <a:lstStyle/>
        <a:p>
          <a:r>
            <a:rPr lang="en-GB" sz="1500" dirty="0" smtClean="0"/>
            <a:t> </a:t>
          </a:r>
          <a:r>
            <a:rPr lang="en-GB" sz="1600" dirty="0" err="1" smtClean="0"/>
            <a:t>Khair</a:t>
          </a:r>
          <a:r>
            <a:rPr lang="en-GB" sz="1600" dirty="0" smtClean="0"/>
            <a:t> Din sahib writes that  was lazy in accepting himself and delayed taking Bai’at till 1906 when he went to Qadian and took Bai’at on the blessed hand of the Promised Messiah (on whom be peace). </a:t>
          </a:r>
          <a:endParaRPr lang="en-GB" sz="1600" dirty="0"/>
        </a:p>
      </dgm:t>
    </dgm:pt>
    <dgm:pt modelId="{631E8618-4533-4D0E-B696-A7782144FDA5}" type="parTrans" cxnId="{23747134-5A53-4C00-B490-120389D5B333}">
      <dgm:prSet/>
      <dgm:spPr/>
      <dgm:t>
        <a:bodyPr/>
        <a:lstStyle/>
        <a:p>
          <a:endParaRPr lang="en-GB"/>
        </a:p>
      </dgm:t>
    </dgm:pt>
    <dgm:pt modelId="{986290D6-8FA4-48DC-8A0F-4C859A29D34A}" type="sibTrans" cxnId="{23747134-5A53-4C00-B490-120389D5B333}">
      <dgm:prSet/>
      <dgm:spPr/>
      <dgm:t>
        <a:bodyPr/>
        <a:lstStyle/>
        <a:p>
          <a:endParaRPr lang="en-GB"/>
        </a:p>
      </dgm:t>
    </dgm:pt>
    <dgm:pt modelId="{4385ACDC-B5ED-4168-8955-1783DF62A4E4}">
      <dgm:prSet custT="1"/>
      <dgm:spPr/>
      <dgm:t>
        <a:bodyPr/>
        <a:lstStyle/>
        <a:p>
          <a:r>
            <a:rPr lang="en-GB" sz="1600" dirty="0" smtClean="0"/>
            <a:t>He writes that his religious teacher </a:t>
          </a:r>
          <a:r>
            <a:rPr lang="en-GB" sz="1600" dirty="0" err="1" smtClean="0"/>
            <a:t>Maulwi</a:t>
          </a:r>
          <a:r>
            <a:rPr lang="en-GB" sz="1600" dirty="0" smtClean="0"/>
            <a:t> Allah </a:t>
          </a:r>
          <a:r>
            <a:rPr lang="en-GB" sz="1600" dirty="0" err="1" smtClean="0"/>
            <a:t>Ditta</a:t>
          </a:r>
          <a:r>
            <a:rPr lang="en-GB" sz="1600" dirty="0" smtClean="0"/>
            <a:t> was a follower of </a:t>
          </a:r>
          <a:r>
            <a:rPr lang="en-GB" sz="1600" dirty="0" err="1" smtClean="0"/>
            <a:t>Maulwi</a:t>
          </a:r>
          <a:r>
            <a:rPr lang="en-GB" sz="1600" dirty="0" smtClean="0"/>
            <a:t> Muhammad Hussein </a:t>
          </a:r>
          <a:r>
            <a:rPr lang="en-GB" sz="1600" dirty="0" err="1" smtClean="0"/>
            <a:t>Batalwi</a:t>
          </a:r>
          <a:r>
            <a:rPr lang="en-GB" sz="1600" dirty="0" smtClean="0"/>
            <a:t> and had read something positive written by </a:t>
          </a:r>
          <a:r>
            <a:rPr lang="en-GB" sz="1600" dirty="0" err="1" smtClean="0"/>
            <a:t>Maulwi</a:t>
          </a:r>
          <a:r>
            <a:rPr lang="en-GB" sz="1600" dirty="0" smtClean="0"/>
            <a:t> Muhammad Hussein about the Promised Messiah (on whom be peace)</a:t>
          </a:r>
          <a:endParaRPr lang="en-GB" sz="1600" dirty="0"/>
        </a:p>
      </dgm:t>
    </dgm:pt>
    <dgm:pt modelId="{A1A71CD5-2602-42A6-9FA3-238A4DFABF7B}" type="parTrans" cxnId="{EDA95829-891E-48E2-A776-E69696D62597}">
      <dgm:prSet/>
      <dgm:spPr/>
      <dgm:t>
        <a:bodyPr/>
        <a:lstStyle/>
        <a:p>
          <a:endParaRPr lang="en-GB"/>
        </a:p>
      </dgm:t>
    </dgm:pt>
    <dgm:pt modelId="{9E15DA70-A9E0-48EC-8F17-AF040287DD45}" type="sibTrans" cxnId="{EDA95829-891E-48E2-A776-E69696D62597}">
      <dgm:prSet/>
      <dgm:spPr/>
      <dgm:t>
        <a:bodyPr/>
        <a:lstStyle/>
        <a:p>
          <a:endParaRPr lang="en-GB"/>
        </a:p>
      </dgm:t>
    </dgm:pt>
    <dgm:pt modelId="{4CDAC860-06B6-48BE-B1AA-A992C775ED81}">
      <dgm:prSet custT="1"/>
      <dgm:spPr/>
      <dgm:t>
        <a:bodyPr/>
        <a:lstStyle/>
        <a:p>
          <a:r>
            <a:rPr lang="en-GB" sz="1600" dirty="0" smtClean="0"/>
            <a:t>This inspired him to visit </a:t>
          </a:r>
          <a:r>
            <a:rPr lang="en-GB" sz="1600" dirty="0" err="1" smtClean="0"/>
            <a:t>Qadian</a:t>
          </a:r>
          <a:r>
            <a:rPr lang="en-GB" sz="1600" dirty="0" smtClean="0"/>
            <a:t>. When he arrived in </a:t>
          </a:r>
          <a:r>
            <a:rPr lang="en-GB" sz="1600" dirty="0" err="1" smtClean="0"/>
            <a:t>Qadian</a:t>
          </a:r>
          <a:r>
            <a:rPr lang="en-GB" sz="1600" dirty="0" smtClean="0"/>
            <a:t> and  saw the Promised Messiah (on whom be peace) he told him that his appearance resembled the description of the Imam Mahdi in </a:t>
          </a:r>
          <a:r>
            <a:rPr lang="en-GB" sz="1600" dirty="0" err="1" smtClean="0"/>
            <a:t>Ahadith</a:t>
          </a:r>
          <a:r>
            <a:rPr lang="en-GB" sz="1600" dirty="0" smtClean="0"/>
            <a:t>. The Promised Messiah smiled. When </a:t>
          </a:r>
          <a:r>
            <a:rPr lang="en-GB" sz="1600" dirty="0" err="1" smtClean="0"/>
            <a:t>Maulwi</a:t>
          </a:r>
          <a:r>
            <a:rPr lang="en-GB" sz="1600" dirty="0" smtClean="0"/>
            <a:t> Allah </a:t>
          </a:r>
          <a:r>
            <a:rPr lang="en-GB" sz="1600" dirty="0" err="1" smtClean="0"/>
            <a:t>Ditta</a:t>
          </a:r>
          <a:r>
            <a:rPr lang="en-GB" sz="1600" dirty="0" smtClean="0"/>
            <a:t> expressed his wish to do </a:t>
          </a:r>
          <a:r>
            <a:rPr lang="en-GB" sz="1600" dirty="0" err="1" smtClean="0"/>
            <a:t>Bai’at</a:t>
          </a:r>
          <a:r>
            <a:rPr lang="en-GB" sz="1600" dirty="0" smtClean="0"/>
            <a:t>, the Promised Messiah (on whom be peace) said he was not [yet] commanded by God to do so</a:t>
          </a:r>
          <a:r>
            <a:rPr lang="en-GB" sz="1200" dirty="0" smtClean="0"/>
            <a:t>.</a:t>
          </a:r>
          <a:endParaRPr lang="en-US" sz="1200" dirty="0"/>
        </a:p>
      </dgm:t>
    </dgm:pt>
    <dgm:pt modelId="{4C975285-A419-42BE-9EAC-4D2C7A496C4C}" type="parTrans" cxnId="{849AB40D-8409-4FAF-AF0C-A75D4ED9264E}">
      <dgm:prSet/>
      <dgm:spPr/>
      <dgm:t>
        <a:bodyPr/>
        <a:lstStyle/>
        <a:p>
          <a:endParaRPr lang="en-US"/>
        </a:p>
      </dgm:t>
    </dgm:pt>
    <dgm:pt modelId="{4384B942-B2A3-4C54-9675-2BD1BB9A5C20}" type="sibTrans" cxnId="{849AB40D-8409-4FAF-AF0C-A75D4ED9264E}">
      <dgm:prSet/>
      <dgm:spPr/>
      <dgm:t>
        <a:bodyPr/>
        <a:lstStyle/>
        <a:p>
          <a:endParaRPr lang="en-US"/>
        </a:p>
      </dgm:t>
    </dgm:pt>
    <dgm:pt modelId="{99CB6056-EA0C-49FF-B7CD-20C7DDCAE5E7}">
      <dgm:prSet custT="1"/>
      <dgm:spPr/>
      <dgm:t>
        <a:bodyPr/>
        <a:lstStyle/>
        <a:p>
          <a:r>
            <a:rPr lang="en-GB" sz="1600" dirty="0" smtClean="0"/>
            <a:t>When the Promised Messiah (on whom be peace) announced that he was to take </a:t>
          </a:r>
          <a:r>
            <a:rPr lang="en-GB" sz="1600" dirty="0" err="1" smtClean="0"/>
            <a:t>Bai’at</a:t>
          </a:r>
          <a:r>
            <a:rPr lang="en-GB" sz="1600" dirty="0" smtClean="0"/>
            <a:t>, </a:t>
          </a:r>
          <a:r>
            <a:rPr lang="en-GB" sz="1600" dirty="0" err="1" smtClean="0"/>
            <a:t>Maulwi</a:t>
          </a:r>
          <a:r>
            <a:rPr lang="en-GB" sz="1600" dirty="0" smtClean="0"/>
            <a:t> sahib promptly took </a:t>
          </a:r>
          <a:r>
            <a:rPr lang="en-GB" sz="1600" dirty="0" err="1" smtClean="0"/>
            <a:t>Bai’at</a:t>
          </a:r>
          <a:r>
            <a:rPr lang="en-GB" sz="1600" dirty="0" smtClean="0"/>
            <a:t>. </a:t>
          </a:r>
          <a:endParaRPr lang="en-US" sz="1600" dirty="0"/>
        </a:p>
      </dgm:t>
    </dgm:pt>
    <dgm:pt modelId="{92224584-9D42-4989-B9EB-22CABD2062C7}" type="parTrans" cxnId="{53D04C4B-98B3-4D90-BA1B-3F9AD7AF9F1B}">
      <dgm:prSet/>
      <dgm:spPr/>
      <dgm:t>
        <a:bodyPr/>
        <a:lstStyle/>
        <a:p>
          <a:endParaRPr lang="en-US"/>
        </a:p>
      </dgm:t>
    </dgm:pt>
    <dgm:pt modelId="{BBA68285-F4CE-418E-84EC-8EF1F58A0428}" type="sibTrans" cxnId="{53D04C4B-98B3-4D90-BA1B-3F9AD7AF9F1B}">
      <dgm:prSet/>
      <dgm:spPr/>
      <dgm:t>
        <a:bodyPr/>
        <a:lstStyle/>
        <a:p>
          <a:endParaRPr lang="en-US"/>
        </a:p>
      </dgm:t>
    </dgm:pt>
    <dgm:pt modelId="{C373C67B-0807-416D-8604-50ECC9853FB9}" type="pres">
      <dgm:prSet presAssocID="{9970D37D-8537-463B-983F-14E25F827169}" presName="Name0" presStyleCnt="0">
        <dgm:presLayoutVars>
          <dgm:dir/>
          <dgm:animLvl val="lvl"/>
          <dgm:resizeHandles val="exact"/>
        </dgm:presLayoutVars>
      </dgm:prSet>
      <dgm:spPr/>
      <dgm:t>
        <a:bodyPr/>
        <a:lstStyle/>
        <a:p>
          <a:endParaRPr lang="en-GB"/>
        </a:p>
      </dgm:t>
    </dgm:pt>
    <dgm:pt modelId="{69940BD9-3A4F-4D78-96B4-A17F31B832E4}" type="pres">
      <dgm:prSet presAssocID="{37249EAA-8EEF-4E19-9DD8-BAE8756B0738}" presName="boxAndChildren" presStyleCnt="0"/>
      <dgm:spPr/>
      <dgm:t>
        <a:bodyPr/>
        <a:lstStyle/>
        <a:p>
          <a:endParaRPr lang="en-US"/>
        </a:p>
      </dgm:t>
    </dgm:pt>
    <dgm:pt modelId="{AE1A531E-6848-44FB-9807-F68CFBDF54C2}" type="pres">
      <dgm:prSet presAssocID="{37249EAA-8EEF-4E19-9DD8-BAE8756B0738}" presName="parentTextBox" presStyleLbl="node1" presStyleIdx="0" presStyleCnt="4"/>
      <dgm:spPr/>
      <dgm:t>
        <a:bodyPr/>
        <a:lstStyle/>
        <a:p>
          <a:endParaRPr lang="en-GB"/>
        </a:p>
      </dgm:t>
    </dgm:pt>
    <dgm:pt modelId="{1F0D14C2-398E-498C-B0EB-1492232128CA}" type="pres">
      <dgm:prSet presAssocID="{BBA68285-F4CE-418E-84EC-8EF1F58A0428}" presName="sp" presStyleCnt="0"/>
      <dgm:spPr/>
      <dgm:t>
        <a:bodyPr/>
        <a:lstStyle/>
        <a:p>
          <a:endParaRPr lang="en-US"/>
        </a:p>
      </dgm:t>
    </dgm:pt>
    <dgm:pt modelId="{CAA95F73-EBDE-45C9-BC1E-C38D10BB00D3}" type="pres">
      <dgm:prSet presAssocID="{99CB6056-EA0C-49FF-B7CD-20C7DDCAE5E7}" presName="arrowAndChildren" presStyleCnt="0"/>
      <dgm:spPr/>
      <dgm:t>
        <a:bodyPr/>
        <a:lstStyle/>
        <a:p>
          <a:endParaRPr lang="en-US"/>
        </a:p>
      </dgm:t>
    </dgm:pt>
    <dgm:pt modelId="{4309FEB1-AD4B-4A20-986B-9235AFC7F01A}" type="pres">
      <dgm:prSet presAssocID="{99CB6056-EA0C-49FF-B7CD-20C7DDCAE5E7}" presName="parentTextArrow" presStyleLbl="node1" presStyleIdx="1" presStyleCnt="4"/>
      <dgm:spPr/>
      <dgm:t>
        <a:bodyPr/>
        <a:lstStyle/>
        <a:p>
          <a:endParaRPr lang="en-US"/>
        </a:p>
      </dgm:t>
    </dgm:pt>
    <dgm:pt modelId="{59001411-98BB-4A6B-8F21-F4A9F88F514A}" type="pres">
      <dgm:prSet presAssocID="{4384B942-B2A3-4C54-9675-2BD1BB9A5C20}" presName="sp" presStyleCnt="0"/>
      <dgm:spPr/>
      <dgm:t>
        <a:bodyPr/>
        <a:lstStyle/>
        <a:p>
          <a:endParaRPr lang="en-US"/>
        </a:p>
      </dgm:t>
    </dgm:pt>
    <dgm:pt modelId="{F18F51AC-28C5-48D4-9201-F7852556D658}" type="pres">
      <dgm:prSet presAssocID="{4CDAC860-06B6-48BE-B1AA-A992C775ED81}" presName="arrowAndChildren" presStyleCnt="0"/>
      <dgm:spPr/>
      <dgm:t>
        <a:bodyPr/>
        <a:lstStyle/>
        <a:p>
          <a:endParaRPr lang="en-US"/>
        </a:p>
      </dgm:t>
    </dgm:pt>
    <dgm:pt modelId="{0768E850-A17B-4C3E-86CE-2BA2E5DEEB65}" type="pres">
      <dgm:prSet presAssocID="{4CDAC860-06B6-48BE-B1AA-A992C775ED81}" presName="parentTextArrow" presStyleLbl="node1" presStyleIdx="2" presStyleCnt="4" custScaleY="159574"/>
      <dgm:spPr/>
      <dgm:t>
        <a:bodyPr/>
        <a:lstStyle/>
        <a:p>
          <a:endParaRPr lang="en-US"/>
        </a:p>
      </dgm:t>
    </dgm:pt>
    <dgm:pt modelId="{868DC332-3B8D-4A7D-99AD-0333830D6631}" type="pres">
      <dgm:prSet presAssocID="{9E15DA70-A9E0-48EC-8F17-AF040287DD45}" presName="sp" presStyleCnt="0"/>
      <dgm:spPr/>
      <dgm:t>
        <a:bodyPr/>
        <a:lstStyle/>
        <a:p>
          <a:endParaRPr lang="en-US"/>
        </a:p>
      </dgm:t>
    </dgm:pt>
    <dgm:pt modelId="{3F437E6D-A24C-415C-9CF5-DFF27E308D27}" type="pres">
      <dgm:prSet presAssocID="{4385ACDC-B5ED-4168-8955-1783DF62A4E4}" presName="arrowAndChildren" presStyleCnt="0"/>
      <dgm:spPr/>
      <dgm:t>
        <a:bodyPr/>
        <a:lstStyle/>
        <a:p>
          <a:endParaRPr lang="en-US"/>
        </a:p>
      </dgm:t>
    </dgm:pt>
    <dgm:pt modelId="{865A3DFE-DA60-4687-8C56-47E6283644E1}" type="pres">
      <dgm:prSet presAssocID="{4385ACDC-B5ED-4168-8955-1783DF62A4E4}" presName="parentTextArrow" presStyleLbl="node1" presStyleIdx="3" presStyleCnt="4"/>
      <dgm:spPr/>
      <dgm:t>
        <a:bodyPr/>
        <a:lstStyle/>
        <a:p>
          <a:endParaRPr lang="en-GB"/>
        </a:p>
      </dgm:t>
    </dgm:pt>
  </dgm:ptLst>
  <dgm:cxnLst>
    <dgm:cxn modelId="{53D04C4B-98B3-4D90-BA1B-3F9AD7AF9F1B}" srcId="{9970D37D-8537-463B-983F-14E25F827169}" destId="{99CB6056-EA0C-49FF-B7CD-20C7DDCAE5E7}" srcOrd="2" destOrd="0" parTransId="{92224584-9D42-4989-B9EB-22CABD2062C7}" sibTransId="{BBA68285-F4CE-418E-84EC-8EF1F58A0428}"/>
    <dgm:cxn modelId="{66716815-42C0-4B99-877C-2B10B96EDC3A}" type="presOf" srcId="{4CDAC860-06B6-48BE-B1AA-A992C775ED81}" destId="{0768E850-A17B-4C3E-86CE-2BA2E5DEEB65}" srcOrd="0" destOrd="0" presId="urn:microsoft.com/office/officeart/2005/8/layout/process4"/>
    <dgm:cxn modelId="{23747134-5A53-4C00-B490-120389D5B333}" srcId="{9970D37D-8537-463B-983F-14E25F827169}" destId="{37249EAA-8EEF-4E19-9DD8-BAE8756B0738}" srcOrd="3" destOrd="0" parTransId="{631E8618-4533-4D0E-B696-A7782144FDA5}" sibTransId="{986290D6-8FA4-48DC-8A0F-4C859A29D34A}"/>
    <dgm:cxn modelId="{08705E78-6823-4B77-AE15-D9C70EFE2D74}" type="presOf" srcId="{4385ACDC-B5ED-4168-8955-1783DF62A4E4}" destId="{865A3DFE-DA60-4687-8C56-47E6283644E1}" srcOrd="0" destOrd="0" presId="urn:microsoft.com/office/officeart/2005/8/layout/process4"/>
    <dgm:cxn modelId="{1655F9DC-437A-4765-B70A-D76E1219A938}" type="presOf" srcId="{9970D37D-8537-463B-983F-14E25F827169}" destId="{C373C67B-0807-416D-8604-50ECC9853FB9}" srcOrd="0" destOrd="0" presId="urn:microsoft.com/office/officeart/2005/8/layout/process4"/>
    <dgm:cxn modelId="{3E1085F4-D609-4212-A76D-5E7EED31D607}" type="presOf" srcId="{99CB6056-EA0C-49FF-B7CD-20C7DDCAE5E7}" destId="{4309FEB1-AD4B-4A20-986B-9235AFC7F01A}" srcOrd="0" destOrd="0" presId="urn:microsoft.com/office/officeart/2005/8/layout/process4"/>
    <dgm:cxn modelId="{EDA95829-891E-48E2-A776-E69696D62597}" srcId="{9970D37D-8537-463B-983F-14E25F827169}" destId="{4385ACDC-B5ED-4168-8955-1783DF62A4E4}" srcOrd="0" destOrd="0" parTransId="{A1A71CD5-2602-42A6-9FA3-238A4DFABF7B}" sibTransId="{9E15DA70-A9E0-48EC-8F17-AF040287DD45}"/>
    <dgm:cxn modelId="{E2DE96D3-B50A-46E3-8880-5D299EB8643E}" type="presOf" srcId="{37249EAA-8EEF-4E19-9DD8-BAE8756B0738}" destId="{AE1A531E-6848-44FB-9807-F68CFBDF54C2}" srcOrd="0" destOrd="0" presId="urn:microsoft.com/office/officeart/2005/8/layout/process4"/>
    <dgm:cxn modelId="{849AB40D-8409-4FAF-AF0C-A75D4ED9264E}" srcId="{9970D37D-8537-463B-983F-14E25F827169}" destId="{4CDAC860-06B6-48BE-B1AA-A992C775ED81}" srcOrd="1" destOrd="0" parTransId="{4C975285-A419-42BE-9EAC-4D2C7A496C4C}" sibTransId="{4384B942-B2A3-4C54-9675-2BD1BB9A5C20}"/>
    <dgm:cxn modelId="{EF5A7F78-DC8E-4E3D-80DA-578F3A02F958}" type="presParOf" srcId="{C373C67B-0807-416D-8604-50ECC9853FB9}" destId="{69940BD9-3A4F-4D78-96B4-A17F31B832E4}" srcOrd="0" destOrd="0" presId="urn:microsoft.com/office/officeart/2005/8/layout/process4"/>
    <dgm:cxn modelId="{9269AC5C-AF7F-409B-A16B-0249964C6EDC}" type="presParOf" srcId="{69940BD9-3A4F-4D78-96B4-A17F31B832E4}" destId="{AE1A531E-6848-44FB-9807-F68CFBDF54C2}" srcOrd="0" destOrd="0" presId="urn:microsoft.com/office/officeart/2005/8/layout/process4"/>
    <dgm:cxn modelId="{9BCACD13-045A-4ED9-9176-6BD952784053}" type="presParOf" srcId="{C373C67B-0807-416D-8604-50ECC9853FB9}" destId="{1F0D14C2-398E-498C-B0EB-1492232128CA}" srcOrd="1" destOrd="0" presId="urn:microsoft.com/office/officeart/2005/8/layout/process4"/>
    <dgm:cxn modelId="{B077C63D-6E68-45C2-8765-D96855E9E6D7}" type="presParOf" srcId="{C373C67B-0807-416D-8604-50ECC9853FB9}" destId="{CAA95F73-EBDE-45C9-BC1E-C38D10BB00D3}" srcOrd="2" destOrd="0" presId="urn:microsoft.com/office/officeart/2005/8/layout/process4"/>
    <dgm:cxn modelId="{6CA7BE49-7EC5-4B79-9D6B-44C6F9F700E0}" type="presParOf" srcId="{CAA95F73-EBDE-45C9-BC1E-C38D10BB00D3}" destId="{4309FEB1-AD4B-4A20-986B-9235AFC7F01A}" srcOrd="0" destOrd="0" presId="urn:microsoft.com/office/officeart/2005/8/layout/process4"/>
    <dgm:cxn modelId="{B6F7F683-B577-4656-9CA3-B6068DE7AD04}" type="presParOf" srcId="{C373C67B-0807-416D-8604-50ECC9853FB9}" destId="{59001411-98BB-4A6B-8F21-F4A9F88F514A}" srcOrd="3" destOrd="0" presId="urn:microsoft.com/office/officeart/2005/8/layout/process4"/>
    <dgm:cxn modelId="{F95A33E6-71E6-44CC-87BE-C427F8B60F76}" type="presParOf" srcId="{C373C67B-0807-416D-8604-50ECC9853FB9}" destId="{F18F51AC-28C5-48D4-9201-F7852556D658}" srcOrd="4" destOrd="0" presId="urn:microsoft.com/office/officeart/2005/8/layout/process4"/>
    <dgm:cxn modelId="{622A605E-4C29-4AC5-82A5-F299702E3096}" type="presParOf" srcId="{F18F51AC-28C5-48D4-9201-F7852556D658}" destId="{0768E850-A17B-4C3E-86CE-2BA2E5DEEB65}" srcOrd="0" destOrd="0" presId="urn:microsoft.com/office/officeart/2005/8/layout/process4"/>
    <dgm:cxn modelId="{83BAF408-A709-497A-A2D3-63533A4C884D}" type="presParOf" srcId="{C373C67B-0807-416D-8604-50ECC9853FB9}" destId="{868DC332-3B8D-4A7D-99AD-0333830D6631}" srcOrd="5" destOrd="0" presId="urn:microsoft.com/office/officeart/2005/8/layout/process4"/>
    <dgm:cxn modelId="{3AD563E6-1633-45F7-A906-6994943286D6}" type="presParOf" srcId="{C373C67B-0807-416D-8604-50ECC9853FB9}" destId="{3F437E6D-A24C-415C-9CF5-DFF27E308D27}" srcOrd="6" destOrd="0" presId="urn:microsoft.com/office/officeart/2005/8/layout/process4"/>
    <dgm:cxn modelId="{F6EE3E0F-A2C3-40B7-B11E-BA12BC7AFBA8}" type="presParOf" srcId="{3F437E6D-A24C-415C-9CF5-DFF27E308D27}" destId="{865A3DFE-DA60-4687-8C56-47E6283644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0412CF-E9BE-4214-A9F7-B8C223B312A6}" type="doc">
      <dgm:prSet loTypeId="urn:microsoft.com/office/officeart/2005/8/layout/process1" loCatId="process" qsTypeId="urn:microsoft.com/office/officeart/2005/8/quickstyle/3d2" qsCatId="3D" csTypeId="urn:microsoft.com/office/officeart/2005/8/colors/accent2_4" csCatId="accent2" phldr="1"/>
      <dgm:spPr/>
    </dgm:pt>
    <dgm:pt modelId="{CBCFD213-E403-4579-BA6E-DE17313FAD75}">
      <dgm:prSet phldrT="[Text]" custT="1"/>
      <dgm:spPr/>
      <dgm:t>
        <a:bodyPr/>
        <a:lstStyle/>
        <a:p>
          <a:r>
            <a:rPr lang="en-GB" sz="1800" dirty="0" smtClean="0">
              <a:solidFill>
                <a:schemeClr val="bg1"/>
              </a:solidFill>
            </a:rPr>
            <a:t>He writes that he was employed in civil service for 27 years and earned salary of Rupees 15 per month to Rupees 200 per month and it was God alone Who helped him in difficult times</a:t>
          </a:r>
          <a:endParaRPr lang="en-GB" sz="1800" dirty="0">
            <a:solidFill>
              <a:schemeClr val="bg1"/>
            </a:solidFill>
          </a:endParaRPr>
        </a:p>
      </dgm:t>
    </dgm:pt>
    <dgm:pt modelId="{1669EFBB-1E61-4304-B385-2C0441AA7DCD}" type="parTrans" cxnId="{5E23741B-51AD-4B0C-A48D-3A58DDBCF4CE}">
      <dgm:prSet/>
      <dgm:spPr/>
      <dgm:t>
        <a:bodyPr/>
        <a:lstStyle/>
        <a:p>
          <a:endParaRPr lang="en-GB" sz="1800"/>
        </a:p>
      </dgm:t>
    </dgm:pt>
    <dgm:pt modelId="{0E2F7409-E7CF-4000-8379-344C37DDE00A}" type="sibTrans" cxnId="{5E23741B-51AD-4B0C-A48D-3A58DDBCF4CE}">
      <dgm:prSet custT="1"/>
      <dgm:spPr/>
      <dgm:t>
        <a:bodyPr/>
        <a:lstStyle/>
        <a:p>
          <a:endParaRPr lang="en-GB" sz="1800"/>
        </a:p>
      </dgm:t>
    </dgm:pt>
    <dgm:pt modelId="{26AACB01-5D82-497C-9983-9A736CB8315D}">
      <dgm:prSet phldrT="[Text]" custT="1"/>
      <dgm:spPr/>
      <dgm:t>
        <a:bodyPr/>
        <a:lstStyle/>
        <a:p>
          <a:r>
            <a:rPr lang="en-GB" sz="1800" dirty="0" smtClean="0">
              <a:solidFill>
                <a:schemeClr val="tx1"/>
              </a:solidFill>
              <a:effectLst/>
              <a:latin typeface="+mn-lt"/>
              <a:ea typeface="+mn-ea"/>
              <a:cs typeface="+mn-cs"/>
            </a:rPr>
            <a:t>He writes that he was slandered about insulting the Holy Prophet (pbuh) and a person was thus persuaded to kill him but it so happened that the bullet in the pistol turned askew and the pistol did not fire and the murderer-to- be ended up with a nine year prison sentence. </a:t>
          </a:r>
          <a:endParaRPr lang="en-GB" sz="1800" dirty="0">
            <a:solidFill>
              <a:schemeClr val="tx1"/>
            </a:solidFill>
          </a:endParaRPr>
        </a:p>
      </dgm:t>
    </dgm:pt>
    <dgm:pt modelId="{6DC27D78-F1D7-4E80-B19C-1C80ED971446}" type="parTrans" cxnId="{247DC563-9DE3-4CBC-B4BF-4661654BB4A3}">
      <dgm:prSet/>
      <dgm:spPr/>
      <dgm:t>
        <a:bodyPr/>
        <a:lstStyle/>
        <a:p>
          <a:endParaRPr lang="en-GB" sz="1800"/>
        </a:p>
      </dgm:t>
    </dgm:pt>
    <dgm:pt modelId="{841B6ED5-ED5C-4659-9CEC-6F3F6338B7FE}" type="sibTrans" cxnId="{247DC563-9DE3-4CBC-B4BF-4661654BB4A3}">
      <dgm:prSet custT="1"/>
      <dgm:spPr/>
      <dgm:t>
        <a:bodyPr/>
        <a:lstStyle/>
        <a:p>
          <a:endParaRPr lang="en-GB" sz="1800"/>
        </a:p>
      </dgm:t>
    </dgm:pt>
    <dgm:pt modelId="{6C15E86E-F9C9-4FAA-81F2-DC2665478410}" type="pres">
      <dgm:prSet presAssocID="{5D0412CF-E9BE-4214-A9F7-B8C223B312A6}" presName="Name0" presStyleCnt="0">
        <dgm:presLayoutVars>
          <dgm:dir/>
          <dgm:resizeHandles val="exact"/>
        </dgm:presLayoutVars>
      </dgm:prSet>
      <dgm:spPr/>
    </dgm:pt>
    <dgm:pt modelId="{F66A1DE7-6CEF-4C11-9EED-B660096241DA}" type="pres">
      <dgm:prSet presAssocID="{CBCFD213-E403-4579-BA6E-DE17313FAD75}" presName="node" presStyleLbl="node1" presStyleIdx="0" presStyleCnt="2">
        <dgm:presLayoutVars>
          <dgm:bulletEnabled val="1"/>
        </dgm:presLayoutVars>
      </dgm:prSet>
      <dgm:spPr/>
      <dgm:t>
        <a:bodyPr/>
        <a:lstStyle/>
        <a:p>
          <a:endParaRPr lang="en-GB"/>
        </a:p>
      </dgm:t>
    </dgm:pt>
    <dgm:pt modelId="{3C786342-2723-4850-A69E-70064EAF79EF}" type="pres">
      <dgm:prSet presAssocID="{0E2F7409-E7CF-4000-8379-344C37DDE00A}" presName="sibTrans" presStyleLbl="sibTrans2D1" presStyleIdx="0" presStyleCnt="1"/>
      <dgm:spPr/>
      <dgm:t>
        <a:bodyPr/>
        <a:lstStyle/>
        <a:p>
          <a:endParaRPr lang="en-GB"/>
        </a:p>
      </dgm:t>
    </dgm:pt>
    <dgm:pt modelId="{8322418A-1016-42AE-9E39-5988A71E3D48}" type="pres">
      <dgm:prSet presAssocID="{0E2F7409-E7CF-4000-8379-344C37DDE00A}" presName="connectorText" presStyleLbl="sibTrans2D1" presStyleIdx="0" presStyleCnt="1"/>
      <dgm:spPr/>
      <dgm:t>
        <a:bodyPr/>
        <a:lstStyle/>
        <a:p>
          <a:endParaRPr lang="en-GB"/>
        </a:p>
      </dgm:t>
    </dgm:pt>
    <dgm:pt modelId="{8F6E852E-ED57-48AC-8885-E4E06DDEBB6B}" type="pres">
      <dgm:prSet presAssocID="{26AACB01-5D82-497C-9983-9A736CB8315D}" presName="node" presStyleLbl="node1" presStyleIdx="1" presStyleCnt="2">
        <dgm:presLayoutVars>
          <dgm:bulletEnabled val="1"/>
        </dgm:presLayoutVars>
      </dgm:prSet>
      <dgm:spPr/>
      <dgm:t>
        <a:bodyPr/>
        <a:lstStyle/>
        <a:p>
          <a:endParaRPr lang="en-GB"/>
        </a:p>
      </dgm:t>
    </dgm:pt>
  </dgm:ptLst>
  <dgm:cxnLst>
    <dgm:cxn modelId="{247DC563-9DE3-4CBC-B4BF-4661654BB4A3}" srcId="{5D0412CF-E9BE-4214-A9F7-B8C223B312A6}" destId="{26AACB01-5D82-497C-9983-9A736CB8315D}" srcOrd="1" destOrd="0" parTransId="{6DC27D78-F1D7-4E80-B19C-1C80ED971446}" sibTransId="{841B6ED5-ED5C-4659-9CEC-6F3F6338B7FE}"/>
    <dgm:cxn modelId="{CDD158C1-C0A1-42AD-B447-E66BFFD26976}" type="presOf" srcId="{0E2F7409-E7CF-4000-8379-344C37DDE00A}" destId="{3C786342-2723-4850-A69E-70064EAF79EF}" srcOrd="0" destOrd="0" presId="urn:microsoft.com/office/officeart/2005/8/layout/process1"/>
    <dgm:cxn modelId="{E8817C9B-674F-4A6A-AE16-276F882AD56D}" type="presOf" srcId="{26AACB01-5D82-497C-9983-9A736CB8315D}" destId="{8F6E852E-ED57-48AC-8885-E4E06DDEBB6B}" srcOrd="0" destOrd="0" presId="urn:microsoft.com/office/officeart/2005/8/layout/process1"/>
    <dgm:cxn modelId="{EC997E08-D3E1-4308-95F6-279DE1DCE161}" type="presOf" srcId="{0E2F7409-E7CF-4000-8379-344C37DDE00A}" destId="{8322418A-1016-42AE-9E39-5988A71E3D48}" srcOrd="1" destOrd="0" presId="urn:microsoft.com/office/officeart/2005/8/layout/process1"/>
    <dgm:cxn modelId="{DBB3A5BD-16E1-4930-929B-E1E2BCE504B4}" type="presOf" srcId="{CBCFD213-E403-4579-BA6E-DE17313FAD75}" destId="{F66A1DE7-6CEF-4C11-9EED-B660096241DA}" srcOrd="0" destOrd="0" presId="urn:microsoft.com/office/officeart/2005/8/layout/process1"/>
    <dgm:cxn modelId="{13264A0C-C2C2-43D3-993F-09D3179BF266}" type="presOf" srcId="{5D0412CF-E9BE-4214-A9F7-B8C223B312A6}" destId="{6C15E86E-F9C9-4FAA-81F2-DC2665478410}" srcOrd="0" destOrd="0" presId="urn:microsoft.com/office/officeart/2005/8/layout/process1"/>
    <dgm:cxn modelId="{5E23741B-51AD-4B0C-A48D-3A58DDBCF4CE}" srcId="{5D0412CF-E9BE-4214-A9F7-B8C223B312A6}" destId="{CBCFD213-E403-4579-BA6E-DE17313FAD75}" srcOrd="0" destOrd="0" parTransId="{1669EFBB-1E61-4304-B385-2C0441AA7DCD}" sibTransId="{0E2F7409-E7CF-4000-8379-344C37DDE00A}"/>
    <dgm:cxn modelId="{21EB4651-DFD6-44FA-B569-A466D7EA1587}" type="presParOf" srcId="{6C15E86E-F9C9-4FAA-81F2-DC2665478410}" destId="{F66A1DE7-6CEF-4C11-9EED-B660096241DA}" srcOrd="0" destOrd="0" presId="urn:microsoft.com/office/officeart/2005/8/layout/process1"/>
    <dgm:cxn modelId="{CC58340C-A086-475B-AEC9-6C0A190DE835}" type="presParOf" srcId="{6C15E86E-F9C9-4FAA-81F2-DC2665478410}" destId="{3C786342-2723-4850-A69E-70064EAF79EF}" srcOrd="1" destOrd="0" presId="urn:microsoft.com/office/officeart/2005/8/layout/process1"/>
    <dgm:cxn modelId="{1E4E490C-063E-4231-BF94-3C26FBF52FA1}" type="presParOf" srcId="{3C786342-2723-4850-A69E-70064EAF79EF}" destId="{8322418A-1016-42AE-9E39-5988A71E3D48}" srcOrd="0" destOrd="0" presId="urn:microsoft.com/office/officeart/2005/8/layout/process1"/>
    <dgm:cxn modelId="{B397A314-8D9D-4730-AAF4-AFD279FFC9C6}" type="presParOf" srcId="{6C15E86E-F9C9-4FAA-81F2-DC2665478410}" destId="{8F6E852E-ED57-48AC-8885-E4E06DDEBB6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6DA333-A4ED-43D9-B34C-4DB3AB2DB91D}" type="doc">
      <dgm:prSet loTypeId="urn:microsoft.com/office/officeart/2005/8/layout/vList5" loCatId="list" qsTypeId="urn:microsoft.com/office/officeart/2005/8/quickstyle/3d3" qsCatId="3D" csTypeId="urn:microsoft.com/office/officeart/2005/8/colors/accent2_4" csCatId="accent2" phldr="1"/>
      <dgm:spPr/>
      <dgm:t>
        <a:bodyPr/>
        <a:lstStyle/>
        <a:p>
          <a:endParaRPr lang="en-US"/>
        </a:p>
      </dgm:t>
    </dgm:pt>
    <dgm:pt modelId="{FFF9A809-E0B7-4ADE-867D-C64FFAD06589}">
      <dgm:prSet phldrT="[Text]" custT="1"/>
      <dgm:spPr/>
      <dgm:t>
        <a:bodyPr/>
        <a:lstStyle/>
        <a:p>
          <a:r>
            <a:rPr lang="en-GB" sz="1600" dirty="0" smtClean="0">
              <a:solidFill>
                <a:schemeClr val="bg1"/>
              </a:solidFill>
              <a:effectLst/>
              <a:latin typeface="+mn-lt"/>
              <a:ea typeface="+mn-ea"/>
              <a:cs typeface="+mn-cs"/>
            </a:rPr>
            <a:t>He writes that at a rally in Lahore he and his friends saw a man holding the Holy Qur’an in hand announcing that, God forbid, ‘</a:t>
          </a:r>
          <a:r>
            <a:rPr lang="en-GB" sz="1600" dirty="0" err="1" smtClean="0">
              <a:solidFill>
                <a:schemeClr val="bg1"/>
              </a:solidFill>
              <a:effectLst/>
              <a:latin typeface="+mn-lt"/>
              <a:ea typeface="+mn-ea"/>
              <a:cs typeface="+mn-cs"/>
            </a:rPr>
            <a:t>Mirza</a:t>
          </a:r>
          <a:r>
            <a:rPr lang="en-GB" sz="1600" dirty="0" smtClean="0">
              <a:solidFill>
                <a:schemeClr val="bg1"/>
              </a:solidFill>
              <a:effectLst/>
              <a:latin typeface="+mn-lt"/>
              <a:ea typeface="+mn-ea"/>
              <a:cs typeface="+mn-cs"/>
            </a:rPr>
            <a:t>’ had caught leprosy.   </a:t>
          </a:r>
          <a:r>
            <a:rPr lang="en-GB" sz="1600" dirty="0" err="1" smtClean="0">
              <a:solidFill>
                <a:schemeClr val="bg1"/>
              </a:solidFill>
              <a:effectLst/>
              <a:latin typeface="+mn-lt"/>
              <a:ea typeface="+mn-ea"/>
              <a:cs typeface="+mn-cs"/>
            </a:rPr>
            <a:t>Nizam</a:t>
          </a:r>
          <a:r>
            <a:rPr lang="en-GB" sz="1600" dirty="0" smtClean="0">
              <a:solidFill>
                <a:schemeClr val="bg1"/>
              </a:solidFill>
              <a:effectLst/>
              <a:latin typeface="+mn-lt"/>
              <a:ea typeface="+mn-ea"/>
              <a:cs typeface="+mn-cs"/>
            </a:rPr>
            <a:t> </a:t>
          </a:r>
          <a:r>
            <a:rPr lang="en-GB" sz="1600" dirty="0" err="1" smtClean="0">
              <a:solidFill>
                <a:schemeClr val="bg1"/>
              </a:solidFill>
              <a:effectLst/>
              <a:latin typeface="+mn-lt"/>
              <a:ea typeface="+mn-ea"/>
              <a:cs typeface="+mn-cs"/>
            </a:rPr>
            <a:t>ud</a:t>
          </a:r>
          <a:r>
            <a:rPr lang="en-GB" sz="1600" dirty="0" smtClean="0">
              <a:solidFill>
                <a:schemeClr val="bg1"/>
              </a:solidFill>
              <a:effectLst/>
              <a:latin typeface="+mn-lt"/>
              <a:ea typeface="+mn-ea"/>
              <a:cs typeface="+mn-cs"/>
            </a:rPr>
            <a:t> din sahib and his friends arrived in </a:t>
          </a:r>
          <a:r>
            <a:rPr lang="en-GB" sz="1600" dirty="0" err="1" smtClean="0">
              <a:solidFill>
                <a:schemeClr val="bg1"/>
              </a:solidFill>
              <a:effectLst/>
              <a:latin typeface="+mn-lt"/>
              <a:ea typeface="+mn-ea"/>
              <a:cs typeface="+mn-cs"/>
            </a:rPr>
            <a:t>Qadian</a:t>
          </a:r>
          <a:r>
            <a:rPr lang="en-GB" sz="1600" dirty="0" smtClean="0">
              <a:solidFill>
                <a:schemeClr val="bg1"/>
              </a:solidFill>
              <a:effectLst/>
              <a:latin typeface="+mn-lt"/>
              <a:ea typeface="+mn-ea"/>
              <a:cs typeface="+mn-cs"/>
            </a:rPr>
            <a:t> and saw the Promised Messiah (on whom be peace) in good health</a:t>
          </a:r>
          <a:r>
            <a:rPr lang="en-GB" sz="1400" dirty="0" smtClean="0">
              <a:solidFill>
                <a:schemeClr val="bg1"/>
              </a:solidFill>
              <a:effectLst/>
              <a:latin typeface="+mn-lt"/>
              <a:ea typeface="+mn-ea"/>
              <a:cs typeface="+mn-cs"/>
            </a:rPr>
            <a:t>. </a:t>
          </a:r>
          <a:endParaRPr lang="en-US" sz="1400" dirty="0">
            <a:solidFill>
              <a:schemeClr val="bg1"/>
            </a:solidFill>
          </a:endParaRPr>
        </a:p>
      </dgm:t>
    </dgm:pt>
    <dgm:pt modelId="{189B81F7-6243-4BD1-B861-0150318BBC42}" type="parTrans" cxnId="{94896612-0F70-44F6-A36D-08CDABE8CAB4}">
      <dgm:prSet/>
      <dgm:spPr/>
      <dgm:t>
        <a:bodyPr/>
        <a:lstStyle/>
        <a:p>
          <a:endParaRPr lang="en-US">
            <a:solidFill>
              <a:schemeClr val="tx1"/>
            </a:solidFill>
          </a:endParaRPr>
        </a:p>
      </dgm:t>
    </dgm:pt>
    <dgm:pt modelId="{07CF388C-1611-41A2-87D8-F7587DE2A92B}" type="sibTrans" cxnId="{94896612-0F70-44F6-A36D-08CDABE8CAB4}">
      <dgm:prSet/>
      <dgm:spPr/>
      <dgm:t>
        <a:bodyPr/>
        <a:lstStyle/>
        <a:p>
          <a:endParaRPr lang="en-US">
            <a:solidFill>
              <a:schemeClr val="tx1"/>
            </a:solidFill>
          </a:endParaRPr>
        </a:p>
      </dgm:t>
    </dgm:pt>
    <dgm:pt modelId="{08A00BAD-577B-47C9-9109-4CA078A8DC0C}">
      <dgm:prSet phldrT="[Text]" custT="1"/>
      <dgm:spPr>
        <a:solidFill>
          <a:schemeClr val="accent2">
            <a:lumMod val="40000"/>
            <a:lumOff val="60000"/>
          </a:schemeClr>
        </a:solidFill>
      </dgm:spPr>
      <dgm:t>
        <a:bodyPr/>
        <a:lstStyle/>
        <a:p>
          <a:r>
            <a:rPr lang="en-GB" sz="1600" dirty="0" smtClean="0">
              <a:solidFill>
                <a:schemeClr val="tx1"/>
              </a:solidFill>
              <a:effectLst/>
              <a:latin typeface="+mn-lt"/>
              <a:ea typeface="+mn-ea"/>
              <a:cs typeface="+mn-cs"/>
            </a:rPr>
            <a:t>He went to see the Promised Messiah (on whom be peace)  and asked his permission to emigrate to Africa. After prayer the Promised Messiah (on whom be peace) told him that he could leave for Africa but asked him to inform people about the </a:t>
          </a:r>
          <a:r>
            <a:rPr lang="en-GB" sz="1600" dirty="0" err="1" smtClean="0">
              <a:solidFill>
                <a:schemeClr val="tx1"/>
              </a:solidFill>
              <a:effectLst/>
              <a:latin typeface="+mn-lt"/>
              <a:ea typeface="+mn-ea"/>
              <a:cs typeface="+mn-cs"/>
            </a:rPr>
            <a:t>Jama’at</a:t>
          </a:r>
          <a:r>
            <a:rPr lang="en-GB" sz="1600" dirty="0" smtClean="0">
              <a:solidFill>
                <a:schemeClr val="tx1"/>
              </a:solidFill>
              <a:effectLst/>
              <a:latin typeface="+mn-lt"/>
              <a:ea typeface="+mn-ea"/>
              <a:cs typeface="+mn-cs"/>
            </a:rPr>
            <a:t> once there. </a:t>
          </a:r>
        </a:p>
        <a:p>
          <a:endParaRPr lang="en-US" sz="1600" dirty="0">
            <a:solidFill>
              <a:schemeClr val="tx1"/>
            </a:solidFill>
          </a:endParaRPr>
        </a:p>
      </dgm:t>
    </dgm:pt>
    <dgm:pt modelId="{0F412560-EA80-4D61-AF17-3FFD52AF1DEB}" type="parTrans" cxnId="{7F8C641E-955D-4854-BB17-5A52FE668BB4}">
      <dgm:prSet/>
      <dgm:spPr/>
      <dgm:t>
        <a:bodyPr/>
        <a:lstStyle/>
        <a:p>
          <a:endParaRPr lang="en-US"/>
        </a:p>
      </dgm:t>
    </dgm:pt>
    <dgm:pt modelId="{BAA90C11-801F-47D8-B436-B3FEA7975F13}" type="sibTrans" cxnId="{7F8C641E-955D-4854-BB17-5A52FE668BB4}">
      <dgm:prSet/>
      <dgm:spPr/>
      <dgm:t>
        <a:bodyPr/>
        <a:lstStyle/>
        <a:p>
          <a:endParaRPr lang="en-US"/>
        </a:p>
      </dgm:t>
    </dgm:pt>
    <dgm:pt modelId="{F32074C4-BF58-4F4A-A88B-8633AD83FC9B}">
      <dgm:prSet phldrT="[Text]" custT="1"/>
      <dgm:spPr/>
      <dgm:t>
        <a:bodyPr/>
        <a:lstStyle/>
        <a:p>
          <a:pPr algn="ctr"/>
          <a:r>
            <a:rPr lang="en-GB" sz="1600" dirty="0" err="1" smtClean="0">
              <a:solidFill>
                <a:schemeClr val="tx1"/>
              </a:solidFill>
              <a:effectLst/>
              <a:latin typeface="+mn-lt"/>
              <a:ea typeface="+mn-ea"/>
              <a:cs typeface="+mn-cs"/>
            </a:rPr>
            <a:t>Nizam</a:t>
          </a:r>
          <a:r>
            <a:rPr lang="en-GB" sz="1600" dirty="0" smtClean="0">
              <a:solidFill>
                <a:schemeClr val="tx1"/>
              </a:solidFill>
              <a:effectLst/>
              <a:latin typeface="+mn-lt"/>
              <a:ea typeface="+mn-ea"/>
              <a:cs typeface="+mn-cs"/>
            </a:rPr>
            <a:t> </a:t>
          </a:r>
          <a:r>
            <a:rPr lang="en-GB" sz="1600" dirty="0" err="1" smtClean="0">
              <a:solidFill>
                <a:schemeClr val="tx1"/>
              </a:solidFill>
              <a:effectLst/>
              <a:latin typeface="+mn-lt"/>
              <a:ea typeface="+mn-ea"/>
              <a:cs typeface="+mn-cs"/>
            </a:rPr>
            <a:t>ud</a:t>
          </a:r>
          <a:r>
            <a:rPr lang="en-GB" sz="1600" dirty="0" smtClean="0">
              <a:solidFill>
                <a:schemeClr val="tx1"/>
              </a:solidFill>
              <a:effectLst/>
              <a:latin typeface="+mn-lt"/>
              <a:ea typeface="+mn-ea"/>
              <a:cs typeface="+mn-cs"/>
            </a:rPr>
            <a:t> din sahib and his friends wanted to take </a:t>
          </a:r>
          <a:r>
            <a:rPr lang="en-GB" sz="1600" dirty="0" err="1" smtClean="0">
              <a:solidFill>
                <a:schemeClr val="tx1"/>
              </a:solidFill>
              <a:effectLst/>
              <a:latin typeface="+mn-lt"/>
              <a:ea typeface="+mn-ea"/>
              <a:cs typeface="+mn-cs"/>
            </a:rPr>
            <a:t>Bai’at</a:t>
          </a:r>
          <a:r>
            <a:rPr lang="en-GB" sz="1600" dirty="0" smtClean="0">
              <a:solidFill>
                <a:schemeClr val="tx1"/>
              </a:solidFill>
              <a:effectLst/>
              <a:latin typeface="+mn-lt"/>
              <a:ea typeface="+mn-ea"/>
              <a:cs typeface="+mn-cs"/>
            </a:rPr>
            <a:t> promptly but the Promised Messiah (on whom be peace) discouraged them from being hasty and told them to stay in </a:t>
          </a:r>
          <a:r>
            <a:rPr lang="en-GB" sz="1600" dirty="0" err="1" smtClean="0">
              <a:solidFill>
                <a:schemeClr val="tx1"/>
              </a:solidFill>
              <a:effectLst/>
              <a:latin typeface="+mn-lt"/>
              <a:ea typeface="+mn-ea"/>
              <a:cs typeface="+mn-cs"/>
            </a:rPr>
            <a:t>Qadian</a:t>
          </a:r>
          <a:r>
            <a:rPr lang="en-GB" sz="1600" dirty="0" smtClean="0">
              <a:solidFill>
                <a:schemeClr val="tx1"/>
              </a:solidFill>
              <a:effectLst/>
              <a:latin typeface="+mn-lt"/>
              <a:ea typeface="+mn-ea"/>
              <a:cs typeface="+mn-cs"/>
            </a:rPr>
            <a:t> for at least a week in his company and only take </a:t>
          </a:r>
          <a:r>
            <a:rPr lang="en-GB" sz="1600" dirty="0" err="1" smtClean="0">
              <a:solidFill>
                <a:schemeClr val="tx1"/>
              </a:solidFill>
              <a:effectLst/>
              <a:latin typeface="+mn-lt"/>
              <a:ea typeface="+mn-ea"/>
              <a:cs typeface="+mn-cs"/>
            </a:rPr>
            <a:t>Bai’at</a:t>
          </a:r>
          <a:r>
            <a:rPr lang="en-GB" sz="1600" dirty="0" smtClean="0">
              <a:solidFill>
                <a:schemeClr val="tx1"/>
              </a:solidFill>
              <a:effectLst/>
              <a:latin typeface="+mn-lt"/>
              <a:ea typeface="+mn-ea"/>
              <a:cs typeface="+mn-cs"/>
            </a:rPr>
            <a:t> if they found what he said as agreeable</a:t>
          </a:r>
          <a:r>
            <a:rPr lang="en-GB" sz="1800" dirty="0" smtClean="0">
              <a:solidFill>
                <a:schemeClr val="tx1"/>
              </a:solidFill>
              <a:effectLst/>
              <a:latin typeface="+mn-lt"/>
              <a:ea typeface="+mn-ea"/>
              <a:cs typeface="+mn-cs"/>
            </a:rPr>
            <a:t>.</a:t>
          </a:r>
          <a:endParaRPr lang="en-US" sz="1800" dirty="0">
            <a:solidFill>
              <a:schemeClr val="tx1"/>
            </a:solidFill>
          </a:endParaRPr>
        </a:p>
      </dgm:t>
    </dgm:pt>
    <dgm:pt modelId="{738E5D0B-7619-4FCE-A595-B51609B4B4E9}" type="sibTrans" cxnId="{FA12ED65-7B3C-4DFB-A1E8-6C22D2054682}">
      <dgm:prSet/>
      <dgm:spPr/>
      <dgm:t>
        <a:bodyPr/>
        <a:lstStyle/>
        <a:p>
          <a:endParaRPr lang="en-US">
            <a:solidFill>
              <a:schemeClr val="tx1"/>
            </a:solidFill>
          </a:endParaRPr>
        </a:p>
      </dgm:t>
    </dgm:pt>
    <dgm:pt modelId="{73022CF9-FB15-4E72-BC6F-E1ABDAFC6163}" type="parTrans" cxnId="{FA12ED65-7B3C-4DFB-A1E8-6C22D2054682}">
      <dgm:prSet/>
      <dgm:spPr/>
      <dgm:t>
        <a:bodyPr/>
        <a:lstStyle/>
        <a:p>
          <a:endParaRPr lang="en-US">
            <a:solidFill>
              <a:schemeClr val="tx1"/>
            </a:solidFill>
          </a:endParaRPr>
        </a:p>
      </dgm:t>
    </dgm:pt>
    <dgm:pt modelId="{199945CC-AA6F-473B-A286-C97CADF291EF}">
      <dgm:prSet phldrT="[Text]"/>
      <dgm:spPr>
        <a:solidFill>
          <a:schemeClr val="accent4">
            <a:lumMod val="60000"/>
            <a:lumOff val="40000"/>
          </a:schemeClr>
        </a:solidFill>
      </dgm:spPr>
      <dgm:t>
        <a:bodyPr/>
        <a:lstStyle/>
        <a:p>
          <a:r>
            <a:rPr lang="en-US" dirty="0" smtClean="0">
              <a:solidFill>
                <a:schemeClr val="tx1"/>
              </a:solidFill>
              <a:effectLst/>
              <a:latin typeface="+mn-lt"/>
              <a:ea typeface="+mn-ea"/>
              <a:cs typeface="+mn-cs"/>
            </a:rPr>
            <a:t>He writes that later, he was dismissed from his employment due to his acceptance of </a:t>
          </a:r>
          <a:r>
            <a:rPr lang="en-US" dirty="0" err="1" smtClean="0">
              <a:solidFill>
                <a:schemeClr val="tx1"/>
              </a:solidFill>
              <a:effectLst/>
              <a:latin typeface="+mn-lt"/>
              <a:ea typeface="+mn-ea"/>
              <a:cs typeface="+mn-cs"/>
            </a:rPr>
            <a:t>Ahmadiyyat</a:t>
          </a:r>
          <a:r>
            <a:rPr lang="en-US" dirty="0" smtClean="0">
              <a:solidFill>
                <a:schemeClr val="tx1"/>
              </a:solidFill>
              <a:effectLst/>
              <a:latin typeface="+mn-lt"/>
              <a:ea typeface="+mn-ea"/>
              <a:cs typeface="+mn-cs"/>
            </a:rPr>
            <a:t>, everyone opposed him and boycotted him</a:t>
          </a:r>
          <a:endParaRPr lang="en-US" dirty="0">
            <a:solidFill>
              <a:schemeClr val="tx1"/>
            </a:solidFill>
          </a:endParaRPr>
        </a:p>
      </dgm:t>
    </dgm:pt>
    <dgm:pt modelId="{9E512282-65C2-46E3-9DA1-E326D7B46C16}" type="parTrans" cxnId="{62F9205A-EABE-48A6-BB78-FE54BE7064D6}">
      <dgm:prSet/>
      <dgm:spPr/>
      <dgm:t>
        <a:bodyPr/>
        <a:lstStyle/>
        <a:p>
          <a:endParaRPr lang="en-US"/>
        </a:p>
      </dgm:t>
    </dgm:pt>
    <dgm:pt modelId="{868AF7C1-D872-4814-9E9C-2B6C4825C339}" type="sibTrans" cxnId="{62F9205A-EABE-48A6-BB78-FE54BE7064D6}">
      <dgm:prSet/>
      <dgm:spPr/>
      <dgm:t>
        <a:bodyPr/>
        <a:lstStyle/>
        <a:p>
          <a:endParaRPr lang="en-US"/>
        </a:p>
      </dgm:t>
    </dgm:pt>
    <dgm:pt modelId="{622CFAD9-D16B-4001-8017-0259CCF4F4DC}" type="pres">
      <dgm:prSet presAssocID="{8F6DA333-A4ED-43D9-B34C-4DB3AB2DB91D}" presName="Name0" presStyleCnt="0">
        <dgm:presLayoutVars>
          <dgm:dir/>
          <dgm:animLvl val="lvl"/>
          <dgm:resizeHandles val="exact"/>
        </dgm:presLayoutVars>
      </dgm:prSet>
      <dgm:spPr/>
      <dgm:t>
        <a:bodyPr/>
        <a:lstStyle/>
        <a:p>
          <a:endParaRPr lang="en-US"/>
        </a:p>
      </dgm:t>
    </dgm:pt>
    <dgm:pt modelId="{24EF9418-179E-4977-8017-67307D11C5DD}" type="pres">
      <dgm:prSet presAssocID="{FFF9A809-E0B7-4ADE-867D-C64FFAD06589}" presName="linNode" presStyleCnt="0"/>
      <dgm:spPr/>
    </dgm:pt>
    <dgm:pt modelId="{579F2223-DD5A-47B3-8F16-2D36EF9539B4}" type="pres">
      <dgm:prSet presAssocID="{FFF9A809-E0B7-4ADE-867D-C64FFAD06589}" presName="parentText" presStyleLbl="node1" presStyleIdx="0" presStyleCnt="3" custScaleX="83381" custScaleY="2000000" custLinFactY="200000" custLinFactNeighborX="-3585" custLinFactNeighborY="233453">
        <dgm:presLayoutVars>
          <dgm:chMax val="1"/>
          <dgm:bulletEnabled val="1"/>
        </dgm:presLayoutVars>
      </dgm:prSet>
      <dgm:spPr/>
      <dgm:t>
        <a:bodyPr/>
        <a:lstStyle/>
        <a:p>
          <a:endParaRPr lang="en-US"/>
        </a:p>
      </dgm:t>
    </dgm:pt>
    <dgm:pt modelId="{0EF50F66-4CD1-4AC0-AC45-CFC66EA9688B}" type="pres">
      <dgm:prSet presAssocID="{FFF9A809-E0B7-4ADE-867D-C64FFAD06589}" presName="descendantText" presStyleLbl="alignAccFollowNode1" presStyleIdx="0" presStyleCnt="1" custScaleX="103477" custScaleY="1329889" custLinFactY="-100000" custLinFactNeighborX="6517" custLinFactNeighborY="-108970">
        <dgm:presLayoutVars>
          <dgm:bulletEnabled val="1"/>
        </dgm:presLayoutVars>
      </dgm:prSet>
      <dgm:spPr/>
      <dgm:t>
        <a:bodyPr/>
        <a:lstStyle/>
        <a:p>
          <a:endParaRPr lang="en-US"/>
        </a:p>
      </dgm:t>
    </dgm:pt>
    <dgm:pt modelId="{1663FCE2-390C-4B8F-BCF3-8EB87D83F15C}" type="pres">
      <dgm:prSet presAssocID="{07CF388C-1611-41A2-87D8-F7587DE2A92B}" presName="sp" presStyleCnt="0"/>
      <dgm:spPr/>
    </dgm:pt>
    <dgm:pt modelId="{7BD13C84-27B6-434A-81E6-31DD1C844C5B}" type="pres">
      <dgm:prSet presAssocID="{08A00BAD-577B-47C9-9109-4CA078A8DC0C}" presName="linNode" presStyleCnt="0"/>
      <dgm:spPr/>
    </dgm:pt>
    <dgm:pt modelId="{19D960C0-DD61-4E8A-A27F-EFBAB9872D25}" type="pres">
      <dgm:prSet presAssocID="{08A00BAD-577B-47C9-9109-4CA078A8DC0C}" presName="parentText" presStyleLbl="node1" presStyleIdx="1" presStyleCnt="3" custScaleX="189025" custScaleY="1018579" custLinFactY="96762" custLinFactNeighborX="84439" custLinFactNeighborY="100000">
        <dgm:presLayoutVars>
          <dgm:chMax val="1"/>
          <dgm:bulletEnabled val="1"/>
        </dgm:presLayoutVars>
      </dgm:prSet>
      <dgm:spPr/>
      <dgm:t>
        <a:bodyPr/>
        <a:lstStyle/>
        <a:p>
          <a:endParaRPr lang="en-US"/>
        </a:p>
      </dgm:t>
    </dgm:pt>
    <dgm:pt modelId="{6E3EF618-A021-4134-B10D-410760827009}" type="pres">
      <dgm:prSet presAssocID="{BAA90C11-801F-47D8-B436-B3FEA7975F13}" presName="sp" presStyleCnt="0"/>
      <dgm:spPr/>
    </dgm:pt>
    <dgm:pt modelId="{2265F49F-C1F8-4B6D-B53A-ABA149D6A5ED}" type="pres">
      <dgm:prSet presAssocID="{199945CC-AA6F-473B-A286-C97CADF291EF}" presName="linNode" presStyleCnt="0"/>
      <dgm:spPr/>
    </dgm:pt>
    <dgm:pt modelId="{1B9BBF33-CEAA-4A1B-AED1-8F86A18B6441}" type="pres">
      <dgm:prSet presAssocID="{199945CC-AA6F-473B-A286-C97CADF291EF}" presName="parentText" presStyleLbl="node1" presStyleIdx="2" presStyleCnt="3" custScaleX="189879" custScaleY="544507" custLinFactY="-703171" custLinFactNeighborX="86029" custLinFactNeighborY="-800000">
        <dgm:presLayoutVars>
          <dgm:chMax val="1"/>
          <dgm:bulletEnabled val="1"/>
        </dgm:presLayoutVars>
      </dgm:prSet>
      <dgm:spPr/>
      <dgm:t>
        <a:bodyPr/>
        <a:lstStyle/>
        <a:p>
          <a:endParaRPr lang="en-US"/>
        </a:p>
      </dgm:t>
    </dgm:pt>
  </dgm:ptLst>
  <dgm:cxnLst>
    <dgm:cxn modelId="{7F8C641E-955D-4854-BB17-5A52FE668BB4}" srcId="{8F6DA333-A4ED-43D9-B34C-4DB3AB2DB91D}" destId="{08A00BAD-577B-47C9-9109-4CA078A8DC0C}" srcOrd="1" destOrd="0" parTransId="{0F412560-EA80-4D61-AF17-3FFD52AF1DEB}" sibTransId="{BAA90C11-801F-47D8-B436-B3FEA7975F13}"/>
    <dgm:cxn modelId="{94896612-0F70-44F6-A36D-08CDABE8CAB4}" srcId="{8F6DA333-A4ED-43D9-B34C-4DB3AB2DB91D}" destId="{FFF9A809-E0B7-4ADE-867D-C64FFAD06589}" srcOrd="0" destOrd="0" parTransId="{189B81F7-6243-4BD1-B861-0150318BBC42}" sibTransId="{07CF388C-1611-41A2-87D8-F7587DE2A92B}"/>
    <dgm:cxn modelId="{34A9FF6C-7B4D-4C40-AD5B-D0EFBABDFC4B}" type="presOf" srcId="{08A00BAD-577B-47C9-9109-4CA078A8DC0C}" destId="{19D960C0-DD61-4E8A-A27F-EFBAB9872D25}" srcOrd="0" destOrd="0" presId="urn:microsoft.com/office/officeart/2005/8/layout/vList5"/>
    <dgm:cxn modelId="{2C77FA86-21E2-4BA9-B9F0-30EEA7D5DF27}" type="presOf" srcId="{F32074C4-BF58-4F4A-A88B-8633AD83FC9B}" destId="{0EF50F66-4CD1-4AC0-AC45-CFC66EA9688B}" srcOrd="0" destOrd="0" presId="urn:microsoft.com/office/officeart/2005/8/layout/vList5"/>
    <dgm:cxn modelId="{836EED7A-7BF4-4B9F-A234-BFC891811962}" type="presOf" srcId="{8F6DA333-A4ED-43D9-B34C-4DB3AB2DB91D}" destId="{622CFAD9-D16B-4001-8017-0259CCF4F4DC}" srcOrd="0" destOrd="0" presId="urn:microsoft.com/office/officeart/2005/8/layout/vList5"/>
    <dgm:cxn modelId="{FA12ED65-7B3C-4DFB-A1E8-6C22D2054682}" srcId="{FFF9A809-E0B7-4ADE-867D-C64FFAD06589}" destId="{F32074C4-BF58-4F4A-A88B-8633AD83FC9B}" srcOrd="0" destOrd="0" parTransId="{73022CF9-FB15-4E72-BC6F-E1ABDAFC6163}" sibTransId="{738E5D0B-7619-4FCE-A595-B51609B4B4E9}"/>
    <dgm:cxn modelId="{23E026AF-3C2E-46B9-B7B4-E57B7C8AB84E}" type="presOf" srcId="{199945CC-AA6F-473B-A286-C97CADF291EF}" destId="{1B9BBF33-CEAA-4A1B-AED1-8F86A18B6441}" srcOrd="0" destOrd="0" presId="urn:microsoft.com/office/officeart/2005/8/layout/vList5"/>
    <dgm:cxn modelId="{62F9205A-EABE-48A6-BB78-FE54BE7064D6}" srcId="{8F6DA333-A4ED-43D9-B34C-4DB3AB2DB91D}" destId="{199945CC-AA6F-473B-A286-C97CADF291EF}" srcOrd="2" destOrd="0" parTransId="{9E512282-65C2-46E3-9DA1-E326D7B46C16}" sibTransId="{868AF7C1-D872-4814-9E9C-2B6C4825C339}"/>
    <dgm:cxn modelId="{FD4067CD-3EB4-419E-A436-3CD4D29B8C20}" type="presOf" srcId="{FFF9A809-E0B7-4ADE-867D-C64FFAD06589}" destId="{579F2223-DD5A-47B3-8F16-2D36EF9539B4}" srcOrd="0" destOrd="0" presId="urn:microsoft.com/office/officeart/2005/8/layout/vList5"/>
    <dgm:cxn modelId="{7208F727-D3D5-4E8E-9BC4-673931A618A8}" type="presParOf" srcId="{622CFAD9-D16B-4001-8017-0259CCF4F4DC}" destId="{24EF9418-179E-4977-8017-67307D11C5DD}" srcOrd="0" destOrd="0" presId="urn:microsoft.com/office/officeart/2005/8/layout/vList5"/>
    <dgm:cxn modelId="{06F0C9CC-B1A9-4527-A3EE-59FF077AB6AD}" type="presParOf" srcId="{24EF9418-179E-4977-8017-67307D11C5DD}" destId="{579F2223-DD5A-47B3-8F16-2D36EF9539B4}" srcOrd="0" destOrd="0" presId="urn:microsoft.com/office/officeart/2005/8/layout/vList5"/>
    <dgm:cxn modelId="{9AF5AE93-5D18-43B7-AFDC-BCDC0C5D893F}" type="presParOf" srcId="{24EF9418-179E-4977-8017-67307D11C5DD}" destId="{0EF50F66-4CD1-4AC0-AC45-CFC66EA9688B}" srcOrd="1" destOrd="0" presId="urn:microsoft.com/office/officeart/2005/8/layout/vList5"/>
    <dgm:cxn modelId="{CE7982EE-AA2F-4A61-83BB-0060B0EAA7A1}" type="presParOf" srcId="{622CFAD9-D16B-4001-8017-0259CCF4F4DC}" destId="{1663FCE2-390C-4B8F-BCF3-8EB87D83F15C}" srcOrd="1" destOrd="0" presId="urn:microsoft.com/office/officeart/2005/8/layout/vList5"/>
    <dgm:cxn modelId="{FE249AED-461B-4A50-8B1B-5EF1DF9BB133}" type="presParOf" srcId="{622CFAD9-D16B-4001-8017-0259CCF4F4DC}" destId="{7BD13C84-27B6-434A-81E6-31DD1C844C5B}" srcOrd="2" destOrd="0" presId="urn:microsoft.com/office/officeart/2005/8/layout/vList5"/>
    <dgm:cxn modelId="{21B27B2D-1AC7-48E0-98FF-9641426F43E3}" type="presParOf" srcId="{7BD13C84-27B6-434A-81E6-31DD1C844C5B}" destId="{19D960C0-DD61-4E8A-A27F-EFBAB9872D25}" srcOrd="0" destOrd="0" presId="urn:microsoft.com/office/officeart/2005/8/layout/vList5"/>
    <dgm:cxn modelId="{D758FA07-9F31-46AE-92A3-7D95A62395F1}" type="presParOf" srcId="{622CFAD9-D16B-4001-8017-0259CCF4F4DC}" destId="{6E3EF618-A021-4134-B10D-410760827009}" srcOrd="3" destOrd="0" presId="urn:microsoft.com/office/officeart/2005/8/layout/vList5"/>
    <dgm:cxn modelId="{97A4F513-A504-4515-8654-818025430C92}" type="presParOf" srcId="{622CFAD9-D16B-4001-8017-0259CCF4F4DC}" destId="{2265F49F-C1F8-4B6D-B53A-ABA149D6A5ED}" srcOrd="4" destOrd="0" presId="urn:microsoft.com/office/officeart/2005/8/layout/vList5"/>
    <dgm:cxn modelId="{7754E01A-0DBA-44AB-8B3E-53C2CDA044DC}" type="presParOf" srcId="{2265F49F-C1F8-4B6D-B53A-ABA149D6A5ED}" destId="{1B9BBF33-CEAA-4A1B-AED1-8F86A18B644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AEC7D3-A98D-4E35-8D35-DBAE459D9001}" type="doc">
      <dgm:prSet loTypeId="urn:microsoft.com/office/officeart/2008/layout/PictureStrips" loCatId="list" qsTypeId="urn:microsoft.com/office/officeart/2005/8/quickstyle/3d3" qsCatId="3D" csTypeId="urn:microsoft.com/office/officeart/2005/8/colors/accent2_4" csCatId="accent2" phldr="1"/>
      <dgm:spPr/>
      <dgm:t>
        <a:bodyPr/>
        <a:lstStyle/>
        <a:p>
          <a:endParaRPr lang="en-US"/>
        </a:p>
      </dgm:t>
    </dgm:pt>
    <dgm:pt modelId="{21C20F03-4D61-4774-B8CF-EB60411CCB79}">
      <dgm:prSet custT="1"/>
      <dgm:spPr>
        <a:solidFill>
          <a:schemeClr val="accent4">
            <a:lumMod val="75000"/>
          </a:schemeClr>
        </a:solidFill>
      </dgm:spPr>
      <dgm:t>
        <a:bodyPr/>
        <a:lstStyle/>
        <a:p>
          <a:pPr algn="ctr"/>
          <a:r>
            <a:rPr lang="en-GB" sz="1800" dirty="0" smtClean="0">
              <a:solidFill>
                <a:schemeClr val="bg1"/>
              </a:solidFill>
            </a:rPr>
            <a:t>He writes that prior to the Promised Messiah’s (on whom be peace) Lecture Lahore when promotional advertisements were being put up the opponents would beat up </a:t>
          </a:r>
          <a:r>
            <a:rPr lang="en-GB" sz="1800" dirty="0" err="1" smtClean="0">
              <a:solidFill>
                <a:schemeClr val="bg1"/>
              </a:solidFill>
            </a:rPr>
            <a:t>Ahmadis</a:t>
          </a:r>
          <a:r>
            <a:rPr lang="en-GB" sz="1800" dirty="0" smtClean="0">
              <a:solidFill>
                <a:schemeClr val="bg1"/>
              </a:solidFill>
            </a:rPr>
            <a:t>. </a:t>
          </a:r>
          <a:endParaRPr lang="en-US" sz="1800" dirty="0">
            <a:solidFill>
              <a:schemeClr val="bg1"/>
            </a:solidFill>
          </a:endParaRPr>
        </a:p>
      </dgm:t>
    </dgm:pt>
    <dgm:pt modelId="{947E9573-864A-4AC1-A63C-3E5D9930A2EC}" type="parTrans" cxnId="{23956010-7192-41FB-A234-5C40CAA52478}">
      <dgm:prSet/>
      <dgm:spPr/>
      <dgm:t>
        <a:bodyPr/>
        <a:lstStyle/>
        <a:p>
          <a:pPr algn="ctr"/>
          <a:endParaRPr lang="en-US" sz="1800"/>
        </a:p>
      </dgm:t>
    </dgm:pt>
    <dgm:pt modelId="{4910AFB2-8C7D-44BB-8EC3-DA7BD5581CE2}" type="sibTrans" cxnId="{23956010-7192-41FB-A234-5C40CAA52478}">
      <dgm:prSet/>
      <dgm:spPr/>
      <dgm:t>
        <a:bodyPr/>
        <a:lstStyle/>
        <a:p>
          <a:pPr algn="ctr"/>
          <a:endParaRPr lang="en-US" sz="1800"/>
        </a:p>
      </dgm:t>
    </dgm:pt>
    <dgm:pt modelId="{CDB3A4F2-F326-4FFD-B3DD-D59B1166AFF5}">
      <dgm:prSet custT="1"/>
      <dgm:spPr>
        <a:solidFill>
          <a:schemeClr val="accent3">
            <a:lumMod val="50000"/>
          </a:schemeClr>
        </a:solidFill>
      </dgm:spPr>
      <dgm:t>
        <a:bodyPr/>
        <a:lstStyle/>
        <a:p>
          <a:pPr algn="ctr"/>
          <a:r>
            <a:rPr lang="en-GB" sz="1800" dirty="0" smtClean="0">
              <a:solidFill>
                <a:schemeClr val="bg1"/>
              </a:solidFill>
            </a:rPr>
            <a:t>A </a:t>
          </a:r>
          <a:r>
            <a:rPr lang="en-GB" sz="1800" dirty="0" err="1" smtClean="0">
              <a:solidFill>
                <a:schemeClr val="bg1"/>
              </a:solidFill>
            </a:rPr>
            <a:t>Mualwi</a:t>
          </a:r>
          <a:r>
            <a:rPr lang="en-GB" sz="1800" dirty="0" smtClean="0">
              <a:solidFill>
                <a:schemeClr val="bg1"/>
              </a:solidFill>
            </a:rPr>
            <a:t> would climb on a tree near where the Promised Messiah (on whom be peace) was staying and utter abusive words.</a:t>
          </a:r>
          <a:endParaRPr lang="en-US" sz="1800" dirty="0">
            <a:solidFill>
              <a:schemeClr val="bg1"/>
            </a:solidFill>
          </a:endParaRPr>
        </a:p>
      </dgm:t>
    </dgm:pt>
    <dgm:pt modelId="{2265651E-E3AD-48AF-9DF4-210B342EF6CB}" type="parTrans" cxnId="{ABC64E01-D923-407C-B30C-55AE0F7B2C35}">
      <dgm:prSet/>
      <dgm:spPr/>
      <dgm:t>
        <a:bodyPr/>
        <a:lstStyle/>
        <a:p>
          <a:endParaRPr lang="en-US"/>
        </a:p>
      </dgm:t>
    </dgm:pt>
    <dgm:pt modelId="{6A939A28-76C4-431B-B9CF-1C6944825DE6}" type="sibTrans" cxnId="{ABC64E01-D923-407C-B30C-55AE0F7B2C35}">
      <dgm:prSet/>
      <dgm:spPr/>
      <dgm:t>
        <a:bodyPr/>
        <a:lstStyle/>
        <a:p>
          <a:endParaRPr lang="en-US"/>
        </a:p>
      </dgm:t>
    </dgm:pt>
    <dgm:pt modelId="{DD882EED-7DD1-40FA-AC4F-855AC2951E42}" type="pres">
      <dgm:prSet presAssocID="{99AEC7D3-A98D-4E35-8D35-DBAE459D9001}" presName="Name0" presStyleCnt="0">
        <dgm:presLayoutVars>
          <dgm:dir/>
          <dgm:resizeHandles val="exact"/>
        </dgm:presLayoutVars>
      </dgm:prSet>
      <dgm:spPr/>
      <dgm:t>
        <a:bodyPr/>
        <a:lstStyle/>
        <a:p>
          <a:endParaRPr lang="en-US"/>
        </a:p>
      </dgm:t>
    </dgm:pt>
    <dgm:pt modelId="{E9FB2765-2102-415A-8893-C156E2997C7E}" type="pres">
      <dgm:prSet presAssocID="{21C20F03-4D61-4774-B8CF-EB60411CCB79}" presName="composite" presStyleCnt="0"/>
      <dgm:spPr/>
    </dgm:pt>
    <dgm:pt modelId="{48DCCFF8-6BC6-4746-97B9-FD7341B23BF1}" type="pres">
      <dgm:prSet presAssocID="{21C20F03-4D61-4774-B8CF-EB60411CCB79}" presName="rect1" presStyleLbl="trAlignAcc1" presStyleIdx="0" presStyleCnt="2">
        <dgm:presLayoutVars>
          <dgm:bulletEnabled val="1"/>
        </dgm:presLayoutVars>
      </dgm:prSet>
      <dgm:spPr/>
      <dgm:t>
        <a:bodyPr/>
        <a:lstStyle/>
        <a:p>
          <a:endParaRPr lang="en-US"/>
        </a:p>
      </dgm:t>
    </dgm:pt>
    <dgm:pt modelId="{C62745FC-9A85-42C7-A73A-74801B44CA46}" type="pres">
      <dgm:prSet presAssocID="{21C20F03-4D61-4774-B8CF-EB60411CCB79}" presName="rect2" presStyleLbl="fgImgPlace1" presStyleIdx="0" presStyleCnt="2"/>
      <dgm:spPr/>
    </dgm:pt>
    <dgm:pt modelId="{A25F5AFF-EEC8-4BDB-AFFC-7FD922325143}" type="pres">
      <dgm:prSet presAssocID="{4910AFB2-8C7D-44BB-8EC3-DA7BD5581CE2}" presName="sibTrans" presStyleCnt="0"/>
      <dgm:spPr/>
    </dgm:pt>
    <dgm:pt modelId="{DE75EC32-136B-48B8-A4B2-3DEE2FC61C95}" type="pres">
      <dgm:prSet presAssocID="{CDB3A4F2-F326-4FFD-B3DD-D59B1166AFF5}" presName="composite" presStyleCnt="0"/>
      <dgm:spPr/>
    </dgm:pt>
    <dgm:pt modelId="{E51593BD-228F-434E-83DD-8C1DF54E2A3F}" type="pres">
      <dgm:prSet presAssocID="{CDB3A4F2-F326-4FFD-B3DD-D59B1166AFF5}" presName="rect1" presStyleLbl="trAlignAcc1" presStyleIdx="1" presStyleCnt="2">
        <dgm:presLayoutVars>
          <dgm:bulletEnabled val="1"/>
        </dgm:presLayoutVars>
      </dgm:prSet>
      <dgm:spPr/>
      <dgm:t>
        <a:bodyPr/>
        <a:lstStyle/>
        <a:p>
          <a:endParaRPr lang="en-US"/>
        </a:p>
      </dgm:t>
    </dgm:pt>
    <dgm:pt modelId="{94A8F6FE-BEA5-4EC4-85A4-FA570297D12F}" type="pres">
      <dgm:prSet presAssocID="{CDB3A4F2-F326-4FFD-B3DD-D59B1166AFF5}" presName="rect2" presStyleLbl="fgImgPlace1" presStyleIdx="1" presStyleCnt="2"/>
      <dgm:spPr/>
    </dgm:pt>
  </dgm:ptLst>
  <dgm:cxnLst>
    <dgm:cxn modelId="{DE155291-E7A5-43F7-979F-6037BF4CFA16}" type="presOf" srcId="{CDB3A4F2-F326-4FFD-B3DD-D59B1166AFF5}" destId="{E51593BD-228F-434E-83DD-8C1DF54E2A3F}" srcOrd="0" destOrd="0" presId="urn:microsoft.com/office/officeart/2008/layout/PictureStrips"/>
    <dgm:cxn modelId="{ABC64E01-D923-407C-B30C-55AE0F7B2C35}" srcId="{99AEC7D3-A98D-4E35-8D35-DBAE459D9001}" destId="{CDB3A4F2-F326-4FFD-B3DD-D59B1166AFF5}" srcOrd="1" destOrd="0" parTransId="{2265651E-E3AD-48AF-9DF4-210B342EF6CB}" sibTransId="{6A939A28-76C4-431B-B9CF-1C6944825DE6}"/>
    <dgm:cxn modelId="{23956010-7192-41FB-A234-5C40CAA52478}" srcId="{99AEC7D3-A98D-4E35-8D35-DBAE459D9001}" destId="{21C20F03-4D61-4774-B8CF-EB60411CCB79}" srcOrd="0" destOrd="0" parTransId="{947E9573-864A-4AC1-A63C-3E5D9930A2EC}" sibTransId="{4910AFB2-8C7D-44BB-8EC3-DA7BD5581CE2}"/>
    <dgm:cxn modelId="{40B7D9B5-C3A3-4EDC-B992-22352F4BCBB4}" type="presOf" srcId="{99AEC7D3-A98D-4E35-8D35-DBAE459D9001}" destId="{DD882EED-7DD1-40FA-AC4F-855AC2951E42}" srcOrd="0" destOrd="0" presId="urn:microsoft.com/office/officeart/2008/layout/PictureStrips"/>
    <dgm:cxn modelId="{6B26F83A-4028-4647-9191-49F4005BBBA3}" type="presOf" srcId="{21C20F03-4D61-4774-B8CF-EB60411CCB79}" destId="{48DCCFF8-6BC6-4746-97B9-FD7341B23BF1}" srcOrd="0" destOrd="0" presId="urn:microsoft.com/office/officeart/2008/layout/PictureStrips"/>
    <dgm:cxn modelId="{028C4845-069E-4010-8A9F-829A28A1C6F5}" type="presParOf" srcId="{DD882EED-7DD1-40FA-AC4F-855AC2951E42}" destId="{E9FB2765-2102-415A-8893-C156E2997C7E}" srcOrd="0" destOrd="0" presId="urn:microsoft.com/office/officeart/2008/layout/PictureStrips"/>
    <dgm:cxn modelId="{109833BE-9044-4144-B065-8130C1CA073C}" type="presParOf" srcId="{E9FB2765-2102-415A-8893-C156E2997C7E}" destId="{48DCCFF8-6BC6-4746-97B9-FD7341B23BF1}" srcOrd="0" destOrd="0" presId="urn:microsoft.com/office/officeart/2008/layout/PictureStrips"/>
    <dgm:cxn modelId="{4D9E61FB-088A-4972-9678-C79817CAAD78}" type="presParOf" srcId="{E9FB2765-2102-415A-8893-C156E2997C7E}" destId="{C62745FC-9A85-42C7-A73A-74801B44CA46}" srcOrd="1" destOrd="0" presId="urn:microsoft.com/office/officeart/2008/layout/PictureStrips"/>
    <dgm:cxn modelId="{4F6D4AB1-DD63-4C16-A90A-BCB0BA51119B}" type="presParOf" srcId="{DD882EED-7DD1-40FA-AC4F-855AC2951E42}" destId="{A25F5AFF-EEC8-4BDB-AFFC-7FD922325143}" srcOrd="1" destOrd="0" presId="urn:microsoft.com/office/officeart/2008/layout/PictureStrips"/>
    <dgm:cxn modelId="{9436EC75-DED6-4673-AED0-8F2BF4F4322B}" type="presParOf" srcId="{DD882EED-7DD1-40FA-AC4F-855AC2951E42}" destId="{DE75EC32-136B-48B8-A4B2-3DEE2FC61C95}" srcOrd="2" destOrd="0" presId="urn:microsoft.com/office/officeart/2008/layout/PictureStrips"/>
    <dgm:cxn modelId="{87BBCBA4-1FCC-420C-B64D-FB46A94D15E1}" type="presParOf" srcId="{DE75EC32-136B-48B8-A4B2-3DEE2FC61C95}" destId="{E51593BD-228F-434E-83DD-8C1DF54E2A3F}" srcOrd="0" destOrd="0" presId="urn:microsoft.com/office/officeart/2008/layout/PictureStrips"/>
    <dgm:cxn modelId="{050C6C5B-4EFD-45BD-A070-9DF13B19CE52}" type="presParOf" srcId="{DE75EC32-136B-48B8-A4B2-3DEE2FC61C95}" destId="{94A8F6FE-BEA5-4EC4-85A4-FA570297D12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6DA333-A4ED-43D9-B34C-4DB3AB2DB91D}" type="doc">
      <dgm:prSet loTypeId="urn:microsoft.com/office/officeart/2005/8/layout/hierarchy4" loCatId="list" qsTypeId="urn:microsoft.com/office/officeart/2005/8/quickstyle/3d3" qsCatId="3D" csTypeId="urn:microsoft.com/office/officeart/2005/8/colors/accent2_4" csCatId="accent2" phldr="1"/>
      <dgm:spPr/>
      <dgm:t>
        <a:bodyPr/>
        <a:lstStyle/>
        <a:p>
          <a:endParaRPr lang="en-US"/>
        </a:p>
      </dgm:t>
    </dgm:pt>
    <dgm:pt modelId="{AB2C80D2-E43B-4852-8CF1-92B0641799E2}">
      <dgm:prSet phldrT="[Text]" custT="1"/>
      <dgm:spPr/>
      <dgm:t>
        <a:bodyPr/>
        <a:lstStyle/>
        <a:p>
          <a:pPr algn="ctr"/>
          <a:r>
            <a:rPr lang="en-US" sz="1800" dirty="0" smtClean="0">
              <a:solidFill>
                <a:schemeClr val="bg1"/>
              </a:solidFill>
              <a:effectLst/>
              <a:latin typeface="+mn-lt"/>
              <a:ea typeface="+mn-ea"/>
              <a:cs typeface="+mn-cs"/>
            </a:rPr>
            <a:t>He writes that he arrived in </a:t>
          </a:r>
          <a:r>
            <a:rPr lang="en-US" sz="1800" dirty="0" err="1" smtClean="0">
              <a:solidFill>
                <a:schemeClr val="bg1"/>
              </a:solidFill>
              <a:effectLst/>
              <a:latin typeface="+mn-lt"/>
              <a:ea typeface="+mn-ea"/>
              <a:cs typeface="+mn-cs"/>
            </a:rPr>
            <a:t>Qadian</a:t>
          </a:r>
          <a:r>
            <a:rPr lang="en-US" sz="1800" dirty="0" smtClean="0">
              <a:solidFill>
                <a:schemeClr val="bg1"/>
              </a:solidFill>
              <a:effectLst/>
              <a:latin typeface="+mn-lt"/>
              <a:ea typeface="+mn-ea"/>
              <a:cs typeface="+mn-cs"/>
            </a:rPr>
            <a:t> and told the Promised Messiah (on whom be peace) that he had lost his house due to a false court case and false testimonies. The Promised Messiah (on whom be peace) consoled him and said that people lose their property on matters like weddings and circumcisions of sons, while he had lost his house for the sake of God and God would provide more. Hafiz sahib settled in </a:t>
          </a:r>
          <a:r>
            <a:rPr lang="en-US" sz="1800" dirty="0" err="1" smtClean="0">
              <a:solidFill>
                <a:schemeClr val="bg1"/>
              </a:solidFill>
              <a:effectLst/>
              <a:latin typeface="+mn-lt"/>
              <a:ea typeface="+mn-ea"/>
              <a:cs typeface="+mn-cs"/>
            </a:rPr>
            <a:t>Qadian</a:t>
          </a:r>
          <a:r>
            <a:rPr lang="en-US" sz="1800" dirty="0" smtClean="0">
              <a:solidFill>
                <a:schemeClr val="bg1"/>
              </a:solidFill>
              <a:effectLst/>
              <a:latin typeface="+mn-lt"/>
              <a:ea typeface="+mn-ea"/>
              <a:cs typeface="+mn-cs"/>
            </a:rPr>
            <a:t> and had a much better house. </a:t>
          </a:r>
          <a:endParaRPr lang="en-US" sz="1800" dirty="0">
            <a:solidFill>
              <a:schemeClr val="bg1"/>
            </a:solidFill>
            <a:latin typeface="Berlin Sans FB" pitchFamily="34" charset="0"/>
          </a:endParaRPr>
        </a:p>
      </dgm:t>
    </dgm:pt>
    <dgm:pt modelId="{B6F1ED26-2828-47E9-B2A1-EE8C37BE7D1D}" type="parTrans" cxnId="{44D6F838-D336-4A94-BF34-B1993AA81BCF}">
      <dgm:prSet/>
      <dgm:spPr/>
      <dgm:t>
        <a:bodyPr/>
        <a:lstStyle/>
        <a:p>
          <a:endParaRPr lang="en-US">
            <a:solidFill>
              <a:schemeClr val="tx1"/>
            </a:solidFill>
          </a:endParaRPr>
        </a:p>
      </dgm:t>
    </dgm:pt>
    <dgm:pt modelId="{E2F2572C-F9E1-4B7C-AF89-2DC2E2F25307}" type="sibTrans" cxnId="{44D6F838-D336-4A94-BF34-B1993AA81BCF}">
      <dgm:prSet/>
      <dgm:spPr/>
      <dgm:t>
        <a:bodyPr/>
        <a:lstStyle/>
        <a:p>
          <a:endParaRPr lang="en-US">
            <a:solidFill>
              <a:schemeClr val="tx1"/>
            </a:solidFill>
          </a:endParaRPr>
        </a:p>
      </dgm:t>
    </dgm:pt>
    <dgm:pt modelId="{6E6AD8C7-4B27-4457-B129-F3F85B3DB659}">
      <dgm:prSet phldrT="[Text]" custT="1"/>
      <dgm:spPr>
        <a:solidFill>
          <a:schemeClr val="accent3">
            <a:lumMod val="75000"/>
          </a:schemeClr>
        </a:solidFill>
      </dgm:spPr>
      <dgm:t>
        <a:bodyPr/>
        <a:lstStyle/>
        <a:p>
          <a:r>
            <a:rPr lang="en-GB" sz="1800" dirty="0" smtClean="0">
              <a:solidFill>
                <a:schemeClr val="tx1"/>
              </a:solidFill>
            </a:rPr>
            <a:t> </a:t>
          </a:r>
          <a:r>
            <a:rPr lang="en-GB" sz="1800" dirty="0" smtClean="0"/>
            <a:t>He also relates that after the Promised Messiah (on whom be peace) passed away </a:t>
          </a:r>
          <a:r>
            <a:rPr lang="en-GB" sz="1800" dirty="0" err="1" smtClean="0"/>
            <a:t>Khawaja</a:t>
          </a:r>
          <a:r>
            <a:rPr lang="en-GB" sz="1800" dirty="0" smtClean="0"/>
            <a:t> Kamal </a:t>
          </a:r>
          <a:r>
            <a:rPr lang="en-GB" sz="1800" dirty="0" err="1" smtClean="0"/>
            <a:t>ud</a:t>
          </a:r>
          <a:r>
            <a:rPr lang="en-GB" sz="1800" dirty="0" smtClean="0"/>
            <a:t> din said that those who studied at Madrassa </a:t>
          </a:r>
          <a:r>
            <a:rPr lang="en-GB" sz="1800" dirty="0" err="1" smtClean="0"/>
            <a:t>Ahmadiyya</a:t>
          </a:r>
          <a:r>
            <a:rPr lang="en-GB" sz="1800" dirty="0" smtClean="0"/>
            <a:t> would become mullah while people like him would do Tabligh. Therefore the Madrassa should be closed. </a:t>
          </a:r>
          <a:endParaRPr lang="en-US" sz="1800" dirty="0">
            <a:solidFill>
              <a:schemeClr val="tx1"/>
            </a:solidFill>
          </a:endParaRPr>
        </a:p>
      </dgm:t>
    </dgm:pt>
    <dgm:pt modelId="{A992D4EF-6D1B-47C2-B725-19124EF3689E}" type="parTrans" cxnId="{FBBFA196-E2D3-4EC3-AC86-2714F2219416}">
      <dgm:prSet/>
      <dgm:spPr/>
      <dgm:t>
        <a:bodyPr/>
        <a:lstStyle/>
        <a:p>
          <a:endParaRPr lang="en-US"/>
        </a:p>
      </dgm:t>
    </dgm:pt>
    <dgm:pt modelId="{F54C8236-A459-4D02-94A7-67A117D4DB6A}" type="sibTrans" cxnId="{FBBFA196-E2D3-4EC3-AC86-2714F2219416}">
      <dgm:prSet/>
      <dgm:spPr/>
      <dgm:t>
        <a:bodyPr/>
        <a:lstStyle/>
        <a:p>
          <a:endParaRPr lang="en-US"/>
        </a:p>
      </dgm:t>
    </dgm:pt>
    <dgm:pt modelId="{277A5D6B-BBA3-4278-9835-63B53A21703A}">
      <dgm:prSet custT="1"/>
      <dgm:spPr/>
      <dgm:t>
        <a:bodyPr/>
        <a:lstStyle/>
        <a:p>
          <a:r>
            <a:rPr lang="en-GB" sz="1800" dirty="0" smtClean="0"/>
            <a:t>On hearing this </a:t>
          </a:r>
          <a:r>
            <a:rPr lang="en-GB" sz="1800" dirty="0" err="1" smtClean="0"/>
            <a:t>Mian</a:t>
          </a:r>
          <a:r>
            <a:rPr lang="en-GB" sz="1800" dirty="0" smtClean="0"/>
            <a:t> Mahmood (may Allah be pleased be him) stood up and resolutely said that the school was established by the Promised Messiah (on whom be peace) and it would continue and </a:t>
          </a:r>
          <a:r>
            <a:rPr lang="en-GB" sz="1800" dirty="0" err="1" smtClean="0"/>
            <a:t>InshaAllah</a:t>
          </a:r>
          <a:r>
            <a:rPr lang="en-GB" sz="1800" dirty="0" smtClean="0"/>
            <a:t> it would produce religious scholars. This silenced </a:t>
          </a:r>
          <a:r>
            <a:rPr lang="en-GB" sz="1800" dirty="0" err="1" smtClean="0"/>
            <a:t>Khawaja</a:t>
          </a:r>
          <a:r>
            <a:rPr lang="en-GB" sz="1800" dirty="0" smtClean="0"/>
            <a:t> Kamal </a:t>
          </a:r>
          <a:r>
            <a:rPr lang="en-GB" sz="1800" dirty="0" err="1" smtClean="0"/>
            <a:t>ud</a:t>
          </a:r>
          <a:r>
            <a:rPr lang="en-GB" sz="1800" dirty="0" smtClean="0"/>
            <a:t> din. </a:t>
          </a:r>
          <a:endParaRPr lang="en-US" sz="1800" dirty="0"/>
        </a:p>
      </dgm:t>
    </dgm:pt>
    <dgm:pt modelId="{C27AD51D-34B5-4E37-94B6-A284C9D85C21}" type="parTrans" cxnId="{7AA1F50A-B972-4FA9-85D0-C92A2647A248}">
      <dgm:prSet/>
      <dgm:spPr/>
      <dgm:t>
        <a:bodyPr/>
        <a:lstStyle/>
        <a:p>
          <a:endParaRPr lang="en-US"/>
        </a:p>
      </dgm:t>
    </dgm:pt>
    <dgm:pt modelId="{BAFF41F1-3268-4F00-8DE9-503C5AE443FF}" type="sibTrans" cxnId="{7AA1F50A-B972-4FA9-85D0-C92A2647A248}">
      <dgm:prSet/>
      <dgm:spPr/>
      <dgm:t>
        <a:bodyPr/>
        <a:lstStyle/>
        <a:p>
          <a:endParaRPr lang="en-US"/>
        </a:p>
      </dgm:t>
    </dgm:pt>
    <dgm:pt modelId="{FD71FF9F-7F68-4AA2-8F2D-33A5E6274C07}" type="pres">
      <dgm:prSet presAssocID="{8F6DA333-A4ED-43D9-B34C-4DB3AB2DB91D}" presName="Name0" presStyleCnt="0">
        <dgm:presLayoutVars>
          <dgm:chPref val="1"/>
          <dgm:dir/>
          <dgm:animOne val="branch"/>
          <dgm:animLvl val="lvl"/>
          <dgm:resizeHandles/>
        </dgm:presLayoutVars>
      </dgm:prSet>
      <dgm:spPr/>
      <dgm:t>
        <a:bodyPr/>
        <a:lstStyle/>
        <a:p>
          <a:endParaRPr lang="en-GB"/>
        </a:p>
      </dgm:t>
    </dgm:pt>
    <dgm:pt modelId="{964BC749-BC94-4697-BE69-E177730912E9}" type="pres">
      <dgm:prSet presAssocID="{AB2C80D2-E43B-4852-8CF1-92B0641799E2}" presName="vertOne" presStyleCnt="0"/>
      <dgm:spPr/>
    </dgm:pt>
    <dgm:pt modelId="{03BF3007-864C-4D0B-956E-50F697DCC1FC}" type="pres">
      <dgm:prSet presAssocID="{AB2C80D2-E43B-4852-8CF1-92B0641799E2}" presName="txOne" presStyleLbl="node0" presStyleIdx="0" presStyleCnt="3" custScaleX="114062" custScaleY="100000">
        <dgm:presLayoutVars>
          <dgm:chPref val="3"/>
        </dgm:presLayoutVars>
      </dgm:prSet>
      <dgm:spPr/>
      <dgm:t>
        <a:bodyPr/>
        <a:lstStyle/>
        <a:p>
          <a:endParaRPr lang="en-GB"/>
        </a:p>
      </dgm:t>
    </dgm:pt>
    <dgm:pt modelId="{30F9BF07-6A70-487E-A072-AB2EDDF73FCE}" type="pres">
      <dgm:prSet presAssocID="{AB2C80D2-E43B-4852-8CF1-92B0641799E2}" presName="horzOne" presStyleCnt="0"/>
      <dgm:spPr/>
    </dgm:pt>
    <dgm:pt modelId="{2741267C-1E2A-4121-B188-74403FED8289}" type="pres">
      <dgm:prSet presAssocID="{E2F2572C-F9E1-4B7C-AF89-2DC2E2F25307}" presName="sibSpaceOne" presStyleCnt="0"/>
      <dgm:spPr/>
    </dgm:pt>
    <dgm:pt modelId="{4D52BBA2-BE0E-4AF3-BE14-14346059B176}" type="pres">
      <dgm:prSet presAssocID="{6E6AD8C7-4B27-4457-B129-F3F85B3DB659}" presName="vertOne" presStyleCnt="0"/>
      <dgm:spPr/>
    </dgm:pt>
    <dgm:pt modelId="{5C1939F9-9AEE-42ED-8EAA-13A61A90227D}" type="pres">
      <dgm:prSet presAssocID="{6E6AD8C7-4B27-4457-B129-F3F85B3DB659}" presName="txOne" presStyleLbl="node0" presStyleIdx="1" presStyleCnt="3" custScaleY="72284" custLinFactNeighborX="-574" custLinFactNeighborY="8824">
        <dgm:presLayoutVars>
          <dgm:chPref val="3"/>
        </dgm:presLayoutVars>
      </dgm:prSet>
      <dgm:spPr/>
      <dgm:t>
        <a:bodyPr/>
        <a:lstStyle/>
        <a:p>
          <a:endParaRPr lang="en-GB"/>
        </a:p>
      </dgm:t>
    </dgm:pt>
    <dgm:pt modelId="{C9763DF5-43BD-4D52-BBE8-DB930154DC48}" type="pres">
      <dgm:prSet presAssocID="{6E6AD8C7-4B27-4457-B129-F3F85B3DB659}" presName="horzOne" presStyleCnt="0"/>
      <dgm:spPr/>
    </dgm:pt>
    <dgm:pt modelId="{9A110F08-DA0B-4FCC-866D-6C906EF05EA6}" type="pres">
      <dgm:prSet presAssocID="{F54C8236-A459-4D02-94A7-67A117D4DB6A}" presName="sibSpaceOne" presStyleCnt="0"/>
      <dgm:spPr/>
    </dgm:pt>
    <dgm:pt modelId="{7B81A833-B03E-439C-9C80-FB573AE4447D}" type="pres">
      <dgm:prSet presAssocID="{277A5D6B-BBA3-4278-9835-63B53A21703A}" presName="vertOne" presStyleCnt="0"/>
      <dgm:spPr/>
    </dgm:pt>
    <dgm:pt modelId="{CBE1D490-B2FC-47A8-B15A-1247CE7BE2B9}" type="pres">
      <dgm:prSet presAssocID="{277A5D6B-BBA3-4278-9835-63B53A21703A}" presName="txOne" presStyleLbl="node0" presStyleIdx="2" presStyleCnt="3">
        <dgm:presLayoutVars>
          <dgm:chPref val="3"/>
        </dgm:presLayoutVars>
      </dgm:prSet>
      <dgm:spPr/>
      <dgm:t>
        <a:bodyPr/>
        <a:lstStyle/>
        <a:p>
          <a:endParaRPr lang="en-US"/>
        </a:p>
      </dgm:t>
    </dgm:pt>
    <dgm:pt modelId="{C15D0BB3-3136-4BD1-BACE-7DCBA184C69A}" type="pres">
      <dgm:prSet presAssocID="{277A5D6B-BBA3-4278-9835-63B53A21703A}" presName="horzOne" presStyleCnt="0"/>
      <dgm:spPr/>
    </dgm:pt>
  </dgm:ptLst>
  <dgm:cxnLst>
    <dgm:cxn modelId="{44D6F838-D336-4A94-BF34-B1993AA81BCF}" srcId="{8F6DA333-A4ED-43D9-B34C-4DB3AB2DB91D}" destId="{AB2C80D2-E43B-4852-8CF1-92B0641799E2}" srcOrd="0" destOrd="0" parTransId="{B6F1ED26-2828-47E9-B2A1-EE8C37BE7D1D}" sibTransId="{E2F2572C-F9E1-4B7C-AF89-2DC2E2F25307}"/>
    <dgm:cxn modelId="{9CBC04CE-36BE-4DA3-A8CD-86B0B8E5AC5A}" type="presOf" srcId="{6E6AD8C7-4B27-4457-B129-F3F85B3DB659}" destId="{5C1939F9-9AEE-42ED-8EAA-13A61A90227D}" srcOrd="0" destOrd="0" presId="urn:microsoft.com/office/officeart/2005/8/layout/hierarchy4"/>
    <dgm:cxn modelId="{FBBFA196-E2D3-4EC3-AC86-2714F2219416}" srcId="{8F6DA333-A4ED-43D9-B34C-4DB3AB2DB91D}" destId="{6E6AD8C7-4B27-4457-B129-F3F85B3DB659}" srcOrd="1" destOrd="0" parTransId="{A992D4EF-6D1B-47C2-B725-19124EF3689E}" sibTransId="{F54C8236-A459-4D02-94A7-67A117D4DB6A}"/>
    <dgm:cxn modelId="{F0C22363-FE4A-4F8E-A2CD-5E8C19FF0ABD}" type="presOf" srcId="{8F6DA333-A4ED-43D9-B34C-4DB3AB2DB91D}" destId="{FD71FF9F-7F68-4AA2-8F2D-33A5E6274C07}" srcOrd="0" destOrd="0" presId="urn:microsoft.com/office/officeart/2005/8/layout/hierarchy4"/>
    <dgm:cxn modelId="{7AA1F50A-B972-4FA9-85D0-C92A2647A248}" srcId="{8F6DA333-A4ED-43D9-B34C-4DB3AB2DB91D}" destId="{277A5D6B-BBA3-4278-9835-63B53A21703A}" srcOrd="2" destOrd="0" parTransId="{C27AD51D-34B5-4E37-94B6-A284C9D85C21}" sibTransId="{BAFF41F1-3268-4F00-8DE9-503C5AE443FF}"/>
    <dgm:cxn modelId="{C89761FE-E229-4204-83EC-DBDBED23359A}" type="presOf" srcId="{AB2C80D2-E43B-4852-8CF1-92B0641799E2}" destId="{03BF3007-864C-4D0B-956E-50F697DCC1FC}" srcOrd="0" destOrd="0" presId="urn:microsoft.com/office/officeart/2005/8/layout/hierarchy4"/>
    <dgm:cxn modelId="{2A88FAF3-9686-403D-9FA0-CE12E1B0C472}" type="presOf" srcId="{277A5D6B-BBA3-4278-9835-63B53A21703A}" destId="{CBE1D490-B2FC-47A8-B15A-1247CE7BE2B9}" srcOrd="0" destOrd="0" presId="urn:microsoft.com/office/officeart/2005/8/layout/hierarchy4"/>
    <dgm:cxn modelId="{149C616B-0D03-41F3-964E-43A8E41629DC}" type="presParOf" srcId="{FD71FF9F-7F68-4AA2-8F2D-33A5E6274C07}" destId="{964BC749-BC94-4697-BE69-E177730912E9}" srcOrd="0" destOrd="0" presId="urn:microsoft.com/office/officeart/2005/8/layout/hierarchy4"/>
    <dgm:cxn modelId="{14A4D699-0F04-40B7-8CE8-C76DAB806440}" type="presParOf" srcId="{964BC749-BC94-4697-BE69-E177730912E9}" destId="{03BF3007-864C-4D0B-956E-50F697DCC1FC}" srcOrd="0" destOrd="0" presId="urn:microsoft.com/office/officeart/2005/8/layout/hierarchy4"/>
    <dgm:cxn modelId="{EAF1CB5F-EA8D-4F83-B9F4-724BC1F9D2BF}" type="presParOf" srcId="{964BC749-BC94-4697-BE69-E177730912E9}" destId="{30F9BF07-6A70-487E-A072-AB2EDDF73FCE}" srcOrd="1" destOrd="0" presId="urn:microsoft.com/office/officeart/2005/8/layout/hierarchy4"/>
    <dgm:cxn modelId="{3EBC0939-2C08-4D80-A394-F3C40FCA29B0}" type="presParOf" srcId="{FD71FF9F-7F68-4AA2-8F2D-33A5E6274C07}" destId="{2741267C-1E2A-4121-B188-74403FED8289}" srcOrd="1" destOrd="0" presId="urn:microsoft.com/office/officeart/2005/8/layout/hierarchy4"/>
    <dgm:cxn modelId="{4F0DF9BB-986F-44E9-B736-1C1A14C47DB8}" type="presParOf" srcId="{FD71FF9F-7F68-4AA2-8F2D-33A5E6274C07}" destId="{4D52BBA2-BE0E-4AF3-BE14-14346059B176}" srcOrd="2" destOrd="0" presId="urn:microsoft.com/office/officeart/2005/8/layout/hierarchy4"/>
    <dgm:cxn modelId="{41D3A38B-224E-4F7D-B92E-E10C7F658147}" type="presParOf" srcId="{4D52BBA2-BE0E-4AF3-BE14-14346059B176}" destId="{5C1939F9-9AEE-42ED-8EAA-13A61A90227D}" srcOrd="0" destOrd="0" presId="urn:microsoft.com/office/officeart/2005/8/layout/hierarchy4"/>
    <dgm:cxn modelId="{2C4FA0CF-1B68-47AC-B3B7-C18622F58D71}" type="presParOf" srcId="{4D52BBA2-BE0E-4AF3-BE14-14346059B176}" destId="{C9763DF5-43BD-4D52-BBE8-DB930154DC48}" srcOrd="1" destOrd="0" presId="urn:microsoft.com/office/officeart/2005/8/layout/hierarchy4"/>
    <dgm:cxn modelId="{BD81C3B2-CED6-422A-9094-95372693BC3F}" type="presParOf" srcId="{FD71FF9F-7F68-4AA2-8F2D-33A5E6274C07}" destId="{9A110F08-DA0B-4FCC-866D-6C906EF05EA6}" srcOrd="3" destOrd="0" presId="urn:microsoft.com/office/officeart/2005/8/layout/hierarchy4"/>
    <dgm:cxn modelId="{D7654EF8-4682-4848-B029-76EFB78237C5}" type="presParOf" srcId="{FD71FF9F-7F68-4AA2-8F2D-33A5E6274C07}" destId="{7B81A833-B03E-439C-9C80-FB573AE4447D}" srcOrd="4" destOrd="0" presId="urn:microsoft.com/office/officeart/2005/8/layout/hierarchy4"/>
    <dgm:cxn modelId="{C9BBBB43-4EAE-403D-8119-A8584A8D7690}" type="presParOf" srcId="{7B81A833-B03E-439C-9C80-FB573AE4447D}" destId="{CBE1D490-B2FC-47A8-B15A-1247CE7BE2B9}" srcOrd="0" destOrd="0" presId="urn:microsoft.com/office/officeart/2005/8/layout/hierarchy4"/>
    <dgm:cxn modelId="{0BB0D72C-D804-4D6D-9858-CF07E042559F}" type="presParOf" srcId="{7B81A833-B03E-439C-9C80-FB573AE4447D}" destId="{C15D0BB3-3136-4BD1-BACE-7DCBA184C69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51F56-F2A9-4F47-97E1-90FC209DE1A1}">
      <dsp:nvSpPr>
        <dsp:cNvPr id="0" name=""/>
        <dsp:cNvSpPr/>
      </dsp:nvSpPr>
      <dsp:spPr>
        <a:xfrm>
          <a:off x="0" y="0"/>
          <a:ext cx="8229600" cy="1009501"/>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u="none" kern="1200" dirty="0" smtClean="0"/>
            <a:t>Hudhur Aqdas gave a discourse on the patience and resoluteness of the companions of the Promised Messiah (on whom be peace) in his Friday sermon today.</a:t>
          </a:r>
          <a:endParaRPr lang="en-GB" sz="1800" b="0" u="none" kern="1200" dirty="0"/>
        </a:p>
      </dsp:txBody>
      <dsp:txXfrm>
        <a:off x="1746870" y="0"/>
        <a:ext cx="6482729" cy="1009501"/>
      </dsp:txXfrm>
    </dsp:sp>
    <dsp:sp modelId="{13754A47-8F55-4C86-A11E-1C880B5A0F99}">
      <dsp:nvSpPr>
        <dsp:cNvPr id="0" name=""/>
        <dsp:cNvSpPr/>
      </dsp:nvSpPr>
      <dsp:spPr>
        <a:xfrm>
          <a:off x="100950" y="100950"/>
          <a:ext cx="1645920" cy="807600"/>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8E318B7-F027-456C-8E6F-E85AF9866FAD}">
      <dsp:nvSpPr>
        <dsp:cNvPr id="0" name=""/>
        <dsp:cNvSpPr/>
      </dsp:nvSpPr>
      <dsp:spPr>
        <a:xfrm>
          <a:off x="0" y="1066800"/>
          <a:ext cx="8229600" cy="1009501"/>
        </a:xfrm>
        <a:prstGeom prst="roundRect">
          <a:avLst>
            <a:gd name="adj" fmla="val 10000"/>
          </a:avLst>
        </a:prstGeom>
        <a:gradFill rotWithShape="0">
          <a:gsLst>
            <a:gs pos="0">
              <a:schemeClr val="accent1">
                <a:shade val="50000"/>
                <a:hueOff val="159245"/>
                <a:satOff val="-3236"/>
                <a:lumOff val="20826"/>
                <a:alphaOff val="0"/>
                <a:shade val="51000"/>
                <a:satMod val="130000"/>
              </a:schemeClr>
            </a:gs>
            <a:gs pos="80000">
              <a:schemeClr val="accent1">
                <a:shade val="50000"/>
                <a:hueOff val="159245"/>
                <a:satOff val="-3236"/>
                <a:lumOff val="20826"/>
                <a:alphaOff val="0"/>
                <a:shade val="93000"/>
                <a:satMod val="130000"/>
              </a:schemeClr>
            </a:gs>
            <a:gs pos="100000">
              <a:schemeClr val="accent1">
                <a:shade val="50000"/>
                <a:hueOff val="159245"/>
                <a:satOff val="-3236"/>
                <a:lumOff val="20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Next Hudhur </a:t>
          </a:r>
          <a:r>
            <a:rPr lang="en-GB" sz="1600" kern="1200" dirty="0" err="1" smtClean="0"/>
            <a:t>Aqdas</a:t>
          </a:r>
          <a:r>
            <a:rPr lang="en-GB" sz="1600" kern="1200" dirty="0" smtClean="0"/>
            <a:t> related some incidents from the lives of companions of the Promised Messiah (on whom be peace) highlighting their patience and resolve.</a:t>
          </a:r>
          <a:endParaRPr lang="en-GB" sz="1600" kern="1200" dirty="0"/>
        </a:p>
      </dsp:txBody>
      <dsp:txXfrm>
        <a:off x="1746870" y="1066800"/>
        <a:ext cx="6482729" cy="1009501"/>
      </dsp:txXfrm>
    </dsp:sp>
    <dsp:sp modelId="{8C704CCD-6CD5-4351-8687-271C8D3CDC12}">
      <dsp:nvSpPr>
        <dsp:cNvPr id="0" name=""/>
        <dsp:cNvSpPr/>
      </dsp:nvSpPr>
      <dsp:spPr>
        <a:xfrm>
          <a:off x="100950" y="1211401"/>
          <a:ext cx="1645920" cy="807600"/>
        </a:xfrm>
        <a:prstGeom prst="roundRect">
          <a:avLst>
            <a:gd name="adj" fmla="val 10000"/>
          </a:avLst>
        </a:prstGeom>
        <a:gradFill rotWithShape="0">
          <a:gsLst>
            <a:gs pos="0">
              <a:schemeClr val="accent1">
                <a:tint val="50000"/>
                <a:hueOff val="-4023"/>
                <a:satOff val="180"/>
                <a:lumOff val="-713"/>
                <a:alphaOff val="0"/>
                <a:shade val="51000"/>
                <a:satMod val="130000"/>
              </a:schemeClr>
            </a:gs>
            <a:gs pos="80000">
              <a:schemeClr val="accent1">
                <a:tint val="50000"/>
                <a:hueOff val="-4023"/>
                <a:satOff val="180"/>
                <a:lumOff val="-713"/>
                <a:alphaOff val="0"/>
                <a:shade val="93000"/>
                <a:satMod val="130000"/>
              </a:schemeClr>
            </a:gs>
            <a:gs pos="100000">
              <a:schemeClr val="accent1">
                <a:tint val="50000"/>
                <a:hueOff val="-4023"/>
                <a:satOff val="180"/>
                <a:lumOff val="-7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8B2E20-A254-4A00-B8CA-FDBC1D947EE5}">
      <dsp:nvSpPr>
        <dsp:cNvPr id="0" name=""/>
        <dsp:cNvSpPr/>
      </dsp:nvSpPr>
      <dsp:spPr>
        <a:xfrm>
          <a:off x="0" y="2220902"/>
          <a:ext cx="8229600" cy="1009501"/>
        </a:xfrm>
        <a:prstGeom prst="roundRect">
          <a:avLst>
            <a:gd name="adj" fmla="val 10000"/>
          </a:avLst>
        </a:prstGeom>
        <a:gradFill rotWithShape="0">
          <a:gsLst>
            <a:gs pos="0">
              <a:schemeClr val="accent1">
                <a:shade val="50000"/>
                <a:hueOff val="318489"/>
                <a:satOff val="-6473"/>
                <a:lumOff val="41652"/>
                <a:alphaOff val="0"/>
                <a:shade val="51000"/>
                <a:satMod val="130000"/>
              </a:schemeClr>
            </a:gs>
            <a:gs pos="80000">
              <a:schemeClr val="accent1">
                <a:shade val="50000"/>
                <a:hueOff val="318489"/>
                <a:satOff val="-6473"/>
                <a:lumOff val="41652"/>
                <a:alphaOff val="0"/>
                <a:shade val="93000"/>
                <a:satMod val="130000"/>
              </a:schemeClr>
            </a:gs>
            <a:gs pos="100000">
              <a:schemeClr val="accent1">
                <a:shade val="50000"/>
                <a:hueOff val="318489"/>
                <a:satOff val="-6473"/>
                <a:lumOff val="41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Hudhur related a few incidents portraying the sense of honour for faith as demonstrated by the companions of the Promised Messiah (on whom be peace). </a:t>
          </a:r>
          <a:endParaRPr lang="en-GB" sz="1600" kern="1200" dirty="0"/>
        </a:p>
      </dsp:txBody>
      <dsp:txXfrm>
        <a:off x="1746870" y="2220902"/>
        <a:ext cx="6482729" cy="1009501"/>
      </dsp:txXfrm>
    </dsp:sp>
    <dsp:sp modelId="{B85B044E-A4A0-4F86-80D8-E74D9E599169}">
      <dsp:nvSpPr>
        <dsp:cNvPr id="0" name=""/>
        <dsp:cNvSpPr/>
      </dsp:nvSpPr>
      <dsp:spPr>
        <a:xfrm>
          <a:off x="100950" y="2321852"/>
          <a:ext cx="1645920" cy="807600"/>
        </a:xfrm>
        <a:prstGeom prst="roundRect">
          <a:avLst>
            <a:gd name="adj" fmla="val 10000"/>
          </a:avLst>
        </a:prstGeom>
        <a:gradFill rotWithShape="0">
          <a:gsLst>
            <a:gs pos="0">
              <a:schemeClr val="accent1">
                <a:tint val="50000"/>
                <a:hueOff val="-8046"/>
                <a:satOff val="360"/>
                <a:lumOff val="-1426"/>
                <a:alphaOff val="0"/>
                <a:shade val="51000"/>
                <a:satMod val="130000"/>
              </a:schemeClr>
            </a:gs>
            <a:gs pos="80000">
              <a:schemeClr val="accent1">
                <a:tint val="50000"/>
                <a:hueOff val="-8046"/>
                <a:satOff val="360"/>
                <a:lumOff val="-1426"/>
                <a:alphaOff val="0"/>
                <a:shade val="93000"/>
                <a:satMod val="130000"/>
              </a:schemeClr>
            </a:gs>
            <a:gs pos="100000">
              <a:schemeClr val="accent1">
                <a:tint val="50000"/>
                <a:hueOff val="-8046"/>
                <a:satOff val="360"/>
                <a:lumOff val="-14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A6914FF-CE80-4A93-9A46-63ACD6751986}">
      <dsp:nvSpPr>
        <dsp:cNvPr id="0" name=""/>
        <dsp:cNvSpPr/>
      </dsp:nvSpPr>
      <dsp:spPr>
        <a:xfrm>
          <a:off x="0" y="3331353"/>
          <a:ext cx="8229600" cy="1009501"/>
        </a:xfrm>
        <a:prstGeom prst="roundRect">
          <a:avLst>
            <a:gd name="adj" fmla="val 10000"/>
          </a:avLst>
        </a:prstGeom>
        <a:gradFill rotWithShape="0">
          <a:gsLst>
            <a:gs pos="0">
              <a:schemeClr val="accent1">
                <a:shade val="50000"/>
                <a:hueOff val="159245"/>
                <a:satOff val="-3236"/>
                <a:lumOff val="20826"/>
                <a:alphaOff val="0"/>
                <a:shade val="51000"/>
                <a:satMod val="130000"/>
              </a:schemeClr>
            </a:gs>
            <a:gs pos="80000">
              <a:schemeClr val="accent1">
                <a:shade val="50000"/>
                <a:hueOff val="159245"/>
                <a:satOff val="-3236"/>
                <a:lumOff val="20826"/>
                <a:alphaOff val="0"/>
                <a:shade val="93000"/>
                <a:satMod val="130000"/>
              </a:schemeClr>
            </a:gs>
            <a:gs pos="100000">
              <a:schemeClr val="accent1">
                <a:shade val="50000"/>
                <a:hueOff val="159245"/>
                <a:satOff val="-3236"/>
                <a:lumOff val="20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Hudhur </a:t>
          </a:r>
          <a:r>
            <a:rPr lang="en-GB" sz="1600" kern="1200" dirty="0" err="1" smtClean="0"/>
            <a:t>Aqdas</a:t>
          </a:r>
          <a:r>
            <a:rPr lang="en-GB" sz="1600" kern="1200" dirty="0" smtClean="0"/>
            <a:t> prayed that may God elevate the status of these elders and may He infuse the spirit of patience and resoluteness in their descendants who may remain firmly connected to </a:t>
          </a:r>
          <a:r>
            <a:rPr lang="en-GB" sz="1600" kern="1200" dirty="0" err="1" smtClean="0"/>
            <a:t>Ahmadiyyat</a:t>
          </a:r>
          <a:r>
            <a:rPr lang="en-GB" sz="1600" kern="1200" dirty="0" smtClean="0"/>
            <a:t> and </a:t>
          </a:r>
          <a:r>
            <a:rPr lang="en-GB" sz="1600" kern="1200" dirty="0" err="1" smtClean="0"/>
            <a:t>Khilafat</a:t>
          </a:r>
          <a:r>
            <a:rPr lang="en-GB" sz="1600" kern="1200" dirty="0" smtClean="0"/>
            <a:t>.</a:t>
          </a:r>
          <a:endParaRPr lang="en-GB" sz="1600" i="1" kern="1200" dirty="0"/>
        </a:p>
      </dsp:txBody>
      <dsp:txXfrm>
        <a:off x="1746870" y="3331353"/>
        <a:ext cx="6482729" cy="1009501"/>
      </dsp:txXfrm>
    </dsp:sp>
    <dsp:sp modelId="{6B96328D-C476-4F10-A6D3-C50723E786F6}">
      <dsp:nvSpPr>
        <dsp:cNvPr id="0" name=""/>
        <dsp:cNvSpPr/>
      </dsp:nvSpPr>
      <dsp:spPr>
        <a:xfrm>
          <a:off x="100950" y="3432303"/>
          <a:ext cx="1645920" cy="807600"/>
        </a:xfrm>
        <a:prstGeom prst="roundRect">
          <a:avLst>
            <a:gd name="adj" fmla="val 10000"/>
          </a:avLst>
        </a:prstGeom>
        <a:gradFill rotWithShape="0">
          <a:gsLst>
            <a:gs pos="0">
              <a:schemeClr val="accent1">
                <a:tint val="50000"/>
                <a:hueOff val="-12068"/>
                <a:satOff val="540"/>
                <a:lumOff val="-2139"/>
                <a:alphaOff val="0"/>
                <a:shade val="51000"/>
                <a:satMod val="130000"/>
              </a:schemeClr>
            </a:gs>
            <a:gs pos="80000">
              <a:schemeClr val="accent1">
                <a:tint val="50000"/>
                <a:hueOff val="-12068"/>
                <a:satOff val="540"/>
                <a:lumOff val="-2139"/>
                <a:alphaOff val="0"/>
                <a:shade val="93000"/>
                <a:satMod val="130000"/>
              </a:schemeClr>
            </a:gs>
            <a:gs pos="100000">
              <a:schemeClr val="accent1">
                <a:tint val="50000"/>
                <a:hueOff val="-12068"/>
                <a:satOff val="540"/>
                <a:lumOff val="-21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DC30F-8434-4488-94A5-D623D8E043EF}">
      <dsp:nvSpPr>
        <dsp:cNvPr id="0" name=""/>
        <dsp:cNvSpPr/>
      </dsp:nvSpPr>
      <dsp:spPr>
        <a:xfrm>
          <a:off x="32469" y="396973"/>
          <a:ext cx="3831843" cy="1815100"/>
        </a:xfrm>
        <a:prstGeom prst="roundRect">
          <a:avLst>
            <a:gd name="adj" fmla="val 10000"/>
          </a:avLst>
        </a:prstGeom>
        <a:solidFill>
          <a:schemeClr val="accent2">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bg1"/>
              </a:solidFill>
              <a:effectLst/>
              <a:latin typeface="+mn-lt"/>
              <a:ea typeface="+mn-ea"/>
              <a:cs typeface="+mn-cs"/>
            </a:rPr>
            <a:t>Habib</a:t>
          </a:r>
          <a:r>
            <a:rPr lang="en-US" sz="1800" kern="1200" dirty="0" smtClean="0">
              <a:solidFill>
                <a:schemeClr val="bg1"/>
              </a:solidFill>
              <a:effectLst/>
              <a:latin typeface="+mn-lt"/>
              <a:ea typeface="+mn-ea"/>
              <a:cs typeface="+mn-cs"/>
            </a:rPr>
            <a:t> Ahmad sahib writes about new Muslim </a:t>
          </a:r>
          <a:r>
            <a:rPr lang="en-US" sz="1800" kern="1200" dirty="0" err="1" smtClean="0">
              <a:solidFill>
                <a:schemeClr val="bg1"/>
              </a:solidFill>
              <a:effectLst/>
              <a:latin typeface="+mn-lt"/>
              <a:ea typeface="+mn-ea"/>
              <a:cs typeface="+mn-cs"/>
            </a:rPr>
            <a:t>Wahab</a:t>
          </a:r>
          <a:r>
            <a:rPr lang="en-US" sz="1800" kern="1200" dirty="0" smtClean="0">
              <a:solidFill>
                <a:schemeClr val="bg1"/>
              </a:solidFill>
              <a:effectLst/>
              <a:latin typeface="+mn-lt"/>
              <a:ea typeface="+mn-ea"/>
              <a:cs typeface="+mn-cs"/>
            </a:rPr>
            <a:t> sahib that he had a special spirit to contend with the opponents and faced them with great courage. </a:t>
          </a:r>
          <a:endParaRPr lang="en-US" sz="2400" b="0" kern="1200" dirty="0">
            <a:solidFill>
              <a:schemeClr val="bg1"/>
            </a:solidFill>
            <a:latin typeface="Berlin Sans FB" pitchFamily="34" charset="0"/>
          </a:endParaRPr>
        </a:p>
      </dsp:txBody>
      <dsp:txXfrm>
        <a:off x="85631" y="450135"/>
        <a:ext cx="3725519" cy="1708776"/>
      </dsp:txXfrm>
    </dsp:sp>
    <dsp:sp modelId="{E193AAD5-C43C-45BF-B8B2-6C274C781853}">
      <dsp:nvSpPr>
        <dsp:cNvPr id="0" name=""/>
        <dsp:cNvSpPr/>
      </dsp:nvSpPr>
      <dsp:spPr>
        <a:xfrm>
          <a:off x="1979424" y="2057433"/>
          <a:ext cx="3176438" cy="2267778"/>
        </a:xfrm>
        <a:prstGeom prst="roundRect">
          <a:avLst>
            <a:gd name="adj" fmla="val 10000"/>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latin typeface="+mn-lt"/>
              <a:ea typeface="+mn-ea"/>
              <a:cs typeface="+mn-cs"/>
            </a:rPr>
            <a:t> When matters turned to abuse he would keep quiet, complying with the advice of the Promised Messiah (on whom be peace): </a:t>
          </a:r>
        </a:p>
        <a:p>
          <a:pPr lvl="0" algn="ctr" defTabSz="800100">
            <a:lnSpc>
              <a:spcPct val="90000"/>
            </a:lnSpc>
            <a:spcBef>
              <a:spcPct val="0"/>
            </a:spcBef>
            <a:spcAft>
              <a:spcPct val="35000"/>
            </a:spcAft>
          </a:pPr>
          <a:endParaRPr lang="en-US" sz="2000" kern="1200" dirty="0" smtClean="0">
            <a:solidFill>
              <a:schemeClr val="bg1"/>
            </a:solidFill>
            <a:effectLst/>
            <a:latin typeface="+mn-lt"/>
            <a:ea typeface="+mn-ea"/>
            <a:cs typeface="+mn-cs"/>
          </a:endParaRPr>
        </a:p>
      </dsp:txBody>
      <dsp:txXfrm>
        <a:off x="2045845" y="2123854"/>
        <a:ext cx="3043596" cy="21349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0F603-4466-4EDD-9E49-D11684FB2819}">
      <dsp:nvSpPr>
        <dsp:cNvPr id="0" name=""/>
        <dsp:cNvSpPr/>
      </dsp:nvSpPr>
      <dsp:spPr>
        <a:xfrm>
          <a:off x="-2015" y="0"/>
          <a:ext cx="4275118" cy="4275118"/>
        </a:xfrm>
        <a:prstGeom prst="pie">
          <a:avLst>
            <a:gd name="adj1" fmla="val 5400000"/>
            <a:gd name="adj2" fmla="val 1620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F79BBF-B08D-47B2-AF54-B3F965205B25}">
      <dsp:nvSpPr>
        <dsp:cNvPr id="0" name=""/>
        <dsp:cNvSpPr/>
      </dsp:nvSpPr>
      <dsp:spPr>
        <a:xfrm>
          <a:off x="2135543" y="0"/>
          <a:ext cx="6015840" cy="4275118"/>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He </a:t>
          </a:r>
          <a:r>
            <a:rPr lang="en-GB" sz="1800" kern="1200" dirty="0" smtClean="0"/>
            <a:t>writes that after taking </a:t>
          </a:r>
          <a:r>
            <a:rPr lang="en-GB" sz="1800" kern="1200" dirty="0" err="1" smtClean="0"/>
            <a:t>Bai’at</a:t>
          </a:r>
          <a:r>
            <a:rPr lang="en-GB" sz="1800" kern="1200" dirty="0" smtClean="0"/>
            <a:t> he stayed in </a:t>
          </a:r>
          <a:r>
            <a:rPr lang="en-GB" sz="1800" kern="1200" dirty="0" err="1" smtClean="0"/>
            <a:t>Qadian</a:t>
          </a:r>
          <a:r>
            <a:rPr lang="en-GB" sz="1800" kern="1200" dirty="0" smtClean="0"/>
            <a:t> for one day because the person he had gone with was somewhat nervous about being found out but with the grace of God </a:t>
          </a:r>
          <a:r>
            <a:rPr lang="en-GB" sz="1800" kern="1200" dirty="0" err="1" smtClean="0"/>
            <a:t>Zahoor</a:t>
          </a:r>
          <a:r>
            <a:rPr lang="en-GB" sz="1800" kern="1200" dirty="0" smtClean="0"/>
            <a:t> sahib feared no </a:t>
          </a:r>
          <a:r>
            <a:rPr lang="en-GB" sz="1800" kern="1200" dirty="0" smtClean="0"/>
            <a:t>one. </a:t>
          </a:r>
          <a:r>
            <a:rPr lang="en-US" sz="1800" kern="1200" dirty="0" smtClean="0"/>
            <a:t>He writes that he regrets not staying for longer. </a:t>
          </a:r>
        </a:p>
        <a:p>
          <a:pPr lvl="0" algn="ctr" defTabSz="800100" rtl="0">
            <a:lnSpc>
              <a:spcPct val="90000"/>
            </a:lnSpc>
            <a:spcBef>
              <a:spcPct val="0"/>
            </a:spcBef>
            <a:spcAft>
              <a:spcPct val="35000"/>
            </a:spcAft>
          </a:pPr>
          <a:r>
            <a:rPr lang="en-GB" sz="1800" kern="1200" dirty="0" smtClean="0"/>
            <a:t>  </a:t>
          </a:r>
          <a:endParaRPr lang="en-US" sz="1800" kern="1200" dirty="0"/>
        </a:p>
      </dsp:txBody>
      <dsp:txXfrm>
        <a:off x="2135543" y="0"/>
        <a:ext cx="6015840" cy="1282538"/>
      </dsp:txXfrm>
    </dsp:sp>
    <dsp:sp modelId="{0A41BFF8-77D7-4114-90DD-A6C8F6A1ADDC}">
      <dsp:nvSpPr>
        <dsp:cNvPr id="0" name=""/>
        <dsp:cNvSpPr/>
      </dsp:nvSpPr>
      <dsp:spPr>
        <a:xfrm>
          <a:off x="746131" y="1282538"/>
          <a:ext cx="2778823" cy="2238509"/>
        </a:xfrm>
        <a:prstGeom prst="pie">
          <a:avLst>
            <a:gd name="adj1" fmla="val 5400000"/>
            <a:gd name="adj2" fmla="val 1620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282967-4DDC-4338-95C4-38FFDEE23A01}">
      <dsp:nvSpPr>
        <dsp:cNvPr id="0" name=""/>
        <dsp:cNvSpPr/>
      </dsp:nvSpPr>
      <dsp:spPr>
        <a:xfrm>
          <a:off x="2135483" y="1496294"/>
          <a:ext cx="6015840" cy="2778823"/>
        </a:xfrm>
        <a:prstGeom prst="rect">
          <a:avLst/>
        </a:prstGeom>
        <a:solidFill>
          <a:schemeClr val="lt1">
            <a:alpha val="90000"/>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After </a:t>
          </a:r>
          <a:r>
            <a:rPr lang="en-GB" sz="1800" kern="1200" dirty="0" smtClean="0"/>
            <a:t>accepting </a:t>
          </a:r>
          <a:r>
            <a:rPr lang="en-GB" sz="1800" kern="1200" dirty="0" err="1" smtClean="0"/>
            <a:t>Ahmadiyyat</a:t>
          </a:r>
          <a:r>
            <a:rPr lang="en-GB" sz="1800" kern="1200" dirty="0" smtClean="0"/>
            <a:t> he faced a lot of opposition and boycott. His water supply was cut off and he endured starvation for days at a time but with the grace of God</a:t>
          </a:r>
          <a:r>
            <a:rPr lang="en-GB" sz="1600" kern="1200" dirty="0" smtClean="0"/>
            <a:t>,</a:t>
          </a:r>
          <a:endParaRPr lang="en-US" sz="1600" kern="1200" dirty="0"/>
        </a:p>
      </dsp:txBody>
      <dsp:txXfrm>
        <a:off x="2135483" y="1496294"/>
        <a:ext cx="6015840" cy="1282533"/>
      </dsp:txXfrm>
    </dsp:sp>
    <dsp:sp modelId="{615EFAEF-0960-44C3-A0C3-76B3F4ADF23A}">
      <dsp:nvSpPr>
        <dsp:cNvPr id="0" name=""/>
        <dsp:cNvSpPr/>
      </dsp:nvSpPr>
      <dsp:spPr>
        <a:xfrm>
          <a:off x="1676396" y="2133601"/>
          <a:ext cx="879972" cy="765955"/>
        </a:xfrm>
        <a:prstGeom prst="pie">
          <a:avLst>
            <a:gd name="adj1" fmla="val 5400000"/>
            <a:gd name="adj2" fmla="val 1620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B8291C-5644-4C43-BE59-41DAB1F3C6CC}">
      <dsp:nvSpPr>
        <dsp:cNvPr id="0" name=""/>
        <dsp:cNvSpPr/>
      </dsp:nvSpPr>
      <dsp:spPr>
        <a:xfrm>
          <a:off x="2131513" y="3505201"/>
          <a:ext cx="6023902" cy="617989"/>
        </a:xfrm>
        <a:prstGeom prst="rect">
          <a:avLst/>
        </a:prstGeom>
        <a:solidFill>
          <a:schemeClr val="accent2">
            <a:lumMod val="20000"/>
            <a:lumOff val="80000"/>
          </a:schemeClr>
        </a:solidFill>
        <a:ln w="9525" cap="flat" cmpd="sng" algn="ctr">
          <a:solidFill>
            <a:schemeClr val="accent2">
              <a:shade val="50000"/>
              <a:hueOff val="201823"/>
              <a:satOff val="-6843"/>
              <a:lumOff val="284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He remained resolute</a:t>
          </a:r>
          <a:r>
            <a:rPr lang="en-GB" sz="1600" kern="1200" dirty="0" smtClean="0"/>
            <a:t>.</a:t>
          </a:r>
          <a:endParaRPr lang="en-US" sz="1600" kern="1200" dirty="0"/>
        </a:p>
      </dsp:txBody>
      <dsp:txXfrm>
        <a:off x="2131513" y="3505201"/>
        <a:ext cx="6023902" cy="6179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E6A77-C492-4BA4-8693-D61C14D1B501}">
      <dsp:nvSpPr>
        <dsp:cNvPr id="0" name=""/>
        <dsp:cNvSpPr/>
      </dsp:nvSpPr>
      <dsp:spPr>
        <a:xfrm>
          <a:off x="164163" y="529576"/>
          <a:ext cx="1627133" cy="4148467"/>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He writes that his father told him many years ago that he felt it was time for the Promised Messiah’s advent and advised him to accept him as soon as he appeared. </a:t>
          </a:r>
          <a:endParaRPr lang="en-GB" sz="1600" kern="1200" dirty="0"/>
        </a:p>
      </dsp:txBody>
      <dsp:txXfrm>
        <a:off x="211820" y="577233"/>
        <a:ext cx="1531819" cy="4053153"/>
      </dsp:txXfrm>
    </dsp:sp>
    <dsp:sp modelId="{673BB212-525F-4A96-BEE5-C96FB013A552}">
      <dsp:nvSpPr>
        <dsp:cNvPr id="0" name=""/>
        <dsp:cNvSpPr/>
      </dsp:nvSpPr>
      <dsp:spPr>
        <a:xfrm>
          <a:off x="2182796" y="0"/>
          <a:ext cx="2950907" cy="4854586"/>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Ara’ain</a:t>
          </a:r>
          <a:r>
            <a:rPr lang="en-GB" sz="1600" kern="1200" dirty="0" smtClean="0"/>
            <a:t> sahib went to </a:t>
          </a:r>
          <a:r>
            <a:rPr lang="en-GB" sz="1600" kern="1200" dirty="0" err="1" smtClean="0"/>
            <a:t>Qadian</a:t>
          </a:r>
          <a:r>
            <a:rPr lang="en-GB" sz="1600" kern="1200" dirty="0" smtClean="0"/>
            <a:t>. </a:t>
          </a:r>
          <a:r>
            <a:rPr lang="en-GB" sz="1600" kern="1200" dirty="0" smtClean="0"/>
            <a:t>He was introduced to the Promised Messiah (on whom be peace) in Masjid Mubarak.  He said that he believed that Jesus (on whom be peace) was to descend on a minaret in the Middle East and Imam Mahdi was going to be born in a Syed family and would meet Jesus (on whom be peace). The Promised Messiah (on whom be peace) asked his companions to explain the matter to </a:t>
          </a:r>
          <a:r>
            <a:rPr lang="en-GB" sz="1600" kern="1200" dirty="0" err="1" smtClean="0"/>
            <a:t>Ara’ain</a:t>
          </a:r>
          <a:r>
            <a:rPr lang="en-GB" sz="1600" kern="1200" dirty="0" smtClean="0"/>
            <a:t> sahib. Once he was explained to, </a:t>
          </a:r>
          <a:r>
            <a:rPr lang="en-GB" sz="1600" kern="1200" dirty="0" err="1" smtClean="0"/>
            <a:t>Ara’in</a:t>
          </a:r>
          <a:r>
            <a:rPr lang="en-GB" sz="1600" kern="1200" dirty="0" smtClean="0"/>
            <a:t> sahib wanted to take his </a:t>
          </a:r>
          <a:r>
            <a:rPr lang="en-GB" sz="1600" kern="1200" dirty="0" err="1" smtClean="0"/>
            <a:t>Bai’at</a:t>
          </a:r>
          <a:r>
            <a:rPr lang="en-GB" sz="1600" kern="1200" dirty="0" smtClean="0"/>
            <a:t> immediately. </a:t>
          </a:r>
          <a:endParaRPr lang="en-GB" sz="1600" kern="1200" dirty="0"/>
        </a:p>
      </dsp:txBody>
      <dsp:txXfrm>
        <a:off x="2269225" y="86429"/>
        <a:ext cx="2778049" cy="4681728"/>
      </dsp:txXfrm>
    </dsp:sp>
    <dsp:sp modelId="{5DC7F209-F1C1-46DE-83A2-08B8F58429F4}">
      <dsp:nvSpPr>
        <dsp:cNvPr id="0" name=""/>
        <dsp:cNvSpPr/>
      </dsp:nvSpPr>
      <dsp:spPr>
        <a:xfrm>
          <a:off x="5649419" y="0"/>
          <a:ext cx="2807299" cy="5031129"/>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After his </a:t>
          </a:r>
          <a:r>
            <a:rPr lang="en-GB" sz="1600" kern="1200" dirty="0" err="1" smtClean="0"/>
            <a:t>Bai’at</a:t>
          </a:r>
          <a:r>
            <a:rPr lang="en-GB" sz="1600" kern="1200" dirty="0" smtClean="0"/>
            <a:t> he asked the Promised Messiah (on whom be peace) that he had had his daughter engaged to his sister’s son and what was he to do now? The Promised Messiah (on whom be peace) replied that it was not good to give what was pure to outsiders because they were his opponents and the progeny that would result from such a union will also be his opponent. He also told him that he could not offer his </a:t>
          </a:r>
          <a:r>
            <a:rPr lang="en-GB" sz="1600" kern="1200" dirty="0" err="1" smtClean="0"/>
            <a:t>Salat</a:t>
          </a:r>
          <a:r>
            <a:rPr lang="en-GB" sz="1600" kern="1200" dirty="0" smtClean="0"/>
            <a:t> behind non-</a:t>
          </a:r>
          <a:r>
            <a:rPr lang="en-GB" sz="1600" kern="1200" dirty="0" err="1" smtClean="0"/>
            <a:t>Ahmadis</a:t>
          </a:r>
          <a:r>
            <a:rPr lang="en-GB" sz="1600" kern="1200" dirty="0" smtClean="0"/>
            <a:t>. </a:t>
          </a:r>
          <a:r>
            <a:rPr lang="en-GB" sz="1600" kern="1200" dirty="0" smtClean="0"/>
            <a:t>Arian sahib </a:t>
          </a:r>
          <a:r>
            <a:rPr lang="en-GB" sz="1600" kern="1200" dirty="0" smtClean="0"/>
            <a:t>arranged the </a:t>
          </a:r>
          <a:r>
            <a:rPr lang="en-GB" sz="1600" kern="1200" dirty="0" err="1" smtClean="0"/>
            <a:t>Nikah</a:t>
          </a:r>
          <a:r>
            <a:rPr lang="en-GB" sz="1600" kern="1200" dirty="0" smtClean="0"/>
            <a:t> of his daughter with an </a:t>
          </a:r>
          <a:r>
            <a:rPr lang="en-GB" sz="1600" kern="1200" dirty="0" err="1" smtClean="0"/>
            <a:t>Ahmadi</a:t>
          </a:r>
          <a:r>
            <a:rPr lang="en-GB" sz="1600" kern="1200" dirty="0" smtClean="0"/>
            <a:t>. </a:t>
          </a:r>
          <a:endParaRPr lang="en-GB" sz="1600" kern="1200" dirty="0"/>
        </a:p>
      </dsp:txBody>
      <dsp:txXfrm>
        <a:off x="5731642" y="82223"/>
        <a:ext cx="2642853" cy="48666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D9B4-4102-4D41-B4AF-0861205709E2}">
      <dsp:nvSpPr>
        <dsp:cNvPr id="0" name=""/>
        <dsp:cNvSpPr/>
      </dsp:nvSpPr>
      <dsp:spPr>
        <a:xfrm>
          <a:off x="3171" y="0"/>
          <a:ext cx="2740074" cy="2807896"/>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ctr" defTabSz="1466850">
            <a:lnSpc>
              <a:spcPct val="90000"/>
            </a:lnSpc>
            <a:spcBef>
              <a:spcPct val="0"/>
            </a:spcBef>
            <a:spcAft>
              <a:spcPct val="35000"/>
            </a:spcAft>
          </a:pPr>
          <a:endParaRPr lang="en-GB" sz="3300" kern="1200" dirty="0"/>
        </a:p>
      </dsp:txBody>
      <dsp:txXfrm rot="16200000">
        <a:off x="-874058" y="877230"/>
        <a:ext cx="2302475" cy="548014"/>
      </dsp:txXfrm>
    </dsp:sp>
    <dsp:sp modelId="{55808A5F-198A-40E6-BCFF-D3747FD2C4EE}">
      <dsp:nvSpPr>
        <dsp:cNvPr id="0" name=""/>
        <dsp:cNvSpPr/>
      </dsp:nvSpPr>
      <dsp:spPr>
        <a:xfrm>
          <a:off x="551186" y="0"/>
          <a:ext cx="2041355" cy="280789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GB" sz="1900" kern="1200" dirty="0" smtClean="0"/>
            <a:t>He writes that his seven year old son who was a student at </a:t>
          </a:r>
          <a:r>
            <a:rPr lang="en-GB" sz="1900" kern="1200" dirty="0" err="1" smtClean="0"/>
            <a:t>Taleem</a:t>
          </a:r>
          <a:r>
            <a:rPr lang="en-GB" sz="1900" kern="1200" dirty="0" smtClean="0"/>
            <a:t> </a:t>
          </a:r>
          <a:r>
            <a:rPr lang="en-GB" sz="1900" kern="1200" dirty="0" err="1" smtClean="0"/>
            <a:t>ul</a:t>
          </a:r>
          <a:r>
            <a:rPr lang="en-GB" sz="1900" kern="1200" dirty="0" smtClean="0"/>
            <a:t> Islam school died while under the treatment of Hadhrat </a:t>
          </a:r>
          <a:r>
            <a:rPr lang="en-GB" sz="1900" kern="1200" dirty="0" err="1" smtClean="0"/>
            <a:t>Maulana</a:t>
          </a:r>
          <a:r>
            <a:rPr lang="en-GB" sz="1900" kern="1200" dirty="0" smtClean="0"/>
            <a:t> </a:t>
          </a:r>
          <a:r>
            <a:rPr lang="en-GB" sz="1900" kern="1200" dirty="0" err="1" smtClean="0"/>
            <a:t>Nur</a:t>
          </a:r>
          <a:r>
            <a:rPr lang="en-GB" sz="1900" kern="1200" dirty="0" smtClean="0"/>
            <a:t> </a:t>
          </a:r>
          <a:r>
            <a:rPr lang="en-GB" sz="1900" kern="1200" dirty="0" err="1" smtClean="0"/>
            <a:t>ud</a:t>
          </a:r>
          <a:r>
            <a:rPr lang="en-GB" sz="1900" kern="1200" dirty="0" smtClean="0"/>
            <a:t> din</a:t>
          </a:r>
          <a:endParaRPr lang="en-GB" sz="1900" kern="1200" dirty="0"/>
        </a:p>
      </dsp:txBody>
      <dsp:txXfrm>
        <a:off x="551186" y="0"/>
        <a:ext cx="2041355" cy="2807896"/>
      </dsp:txXfrm>
    </dsp:sp>
    <dsp:sp modelId="{6B99E520-6AAE-423A-891E-6703ECF704F5}">
      <dsp:nvSpPr>
        <dsp:cNvPr id="0" name=""/>
        <dsp:cNvSpPr/>
      </dsp:nvSpPr>
      <dsp:spPr>
        <a:xfrm>
          <a:off x="2839779" y="464155"/>
          <a:ext cx="2740074" cy="3288089"/>
        </a:xfrm>
        <a:prstGeom prst="roundRect">
          <a:avLst>
            <a:gd name="adj" fmla="val 5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ctr" defTabSz="1466850">
            <a:lnSpc>
              <a:spcPct val="90000"/>
            </a:lnSpc>
            <a:spcBef>
              <a:spcPct val="0"/>
            </a:spcBef>
            <a:spcAft>
              <a:spcPct val="35000"/>
            </a:spcAft>
          </a:pPr>
          <a:endParaRPr lang="en-GB" sz="3300" kern="1200" dirty="0"/>
        </a:p>
      </dsp:txBody>
      <dsp:txXfrm rot="16200000">
        <a:off x="1765669" y="1538264"/>
        <a:ext cx="2696233" cy="548014"/>
      </dsp:txXfrm>
    </dsp:sp>
    <dsp:sp modelId="{3C361926-AE05-4F93-814C-925C33F65661}">
      <dsp:nvSpPr>
        <dsp:cNvPr id="0" name=""/>
        <dsp:cNvSpPr/>
      </dsp:nvSpPr>
      <dsp:spPr>
        <a:xfrm rot="5400000">
          <a:off x="2571066" y="2398332"/>
          <a:ext cx="483272" cy="411011"/>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8B2FF3-BC10-4FD3-BFCB-38D44F42D9DC}">
      <dsp:nvSpPr>
        <dsp:cNvPr id="0" name=""/>
        <dsp:cNvSpPr/>
      </dsp:nvSpPr>
      <dsp:spPr>
        <a:xfrm>
          <a:off x="3387794" y="464155"/>
          <a:ext cx="2041355" cy="328808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GB" sz="1900" kern="1200" dirty="0" smtClean="0"/>
            <a:t>When he next returned to Qadian Hudhur asked him to join him and told him that he had demonstrated great patience and that he had prayed for him a lot and God would grant him children</a:t>
          </a:r>
          <a:endParaRPr lang="en-GB" sz="1900" kern="1200" dirty="0"/>
        </a:p>
      </dsp:txBody>
      <dsp:txXfrm>
        <a:off x="3387794" y="464155"/>
        <a:ext cx="2041355" cy="3288089"/>
      </dsp:txXfrm>
    </dsp:sp>
    <dsp:sp modelId="{50E959C4-0EDD-4889-923E-D3B7E09D260A}">
      <dsp:nvSpPr>
        <dsp:cNvPr id="0" name=""/>
        <dsp:cNvSpPr/>
      </dsp:nvSpPr>
      <dsp:spPr>
        <a:xfrm>
          <a:off x="5679558" y="1805761"/>
          <a:ext cx="2092841" cy="2170500"/>
        </a:xfrm>
        <a:prstGeom prst="roundRect">
          <a:avLst>
            <a:gd name="adj" fmla="val 5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111125" bIns="0" numCol="1" spcCol="1270" anchor="t" anchorCtr="0">
          <a:noAutofit/>
        </a:bodyPr>
        <a:lstStyle/>
        <a:p>
          <a:pPr lvl="0" algn="ctr" defTabSz="1111250">
            <a:lnSpc>
              <a:spcPct val="90000"/>
            </a:lnSpc>
            <a:spcBef>
              <a:spcPct val="0"/>
            </a:spcBef>
            <a:spcAft>
              <a:spcPct val="35000"/>
            </a:spcAft>
          </a:pPr>
          <a:endParaRPr lang="en-GB" sz="2500" kern="1200" dirty="0"/>
        </a:p>
      </dsp:txBody>
      <dsp:txXfrm rot="16200000">
        <a:off x="4998937" y="2486382"/>
        <a:ext cx="1779810" cy="418568"/>
      </dsp:txXfrm>
    </dsp:sp>
    <dsp:sp modelId="{4D9608BD-B619-4E15-8A59-39A560E1ACE8}">
      <dsp:nvSpPr>
        <dsp:cNvPr id="0" name=""/>
        <dsp:cNvSpPr/>
      </dsp:nvSpPr>
      <dsp:spPr>
        <a:xfrm rot="5400000">
          <a:off x="5466665" y="3312729"/>
          <a:ext cx="483272" cy="411011"/>
        </a:xfrm>
        <a:prstGeom prst="flowChartExtract">
          <a:avLst/>
        </a:prstGeom>
        <a:solidFill>
          <a:schemeClr val="lt1">
            <a:hueOff val="0"/>
            <a:satOff val="0"/>
            <a:lumOff val="0"/>
            <a:alphaOff val="0"/>
          </a:schemeClr>
        </a:solidFill>
        <a:ln w="9525" cap="flat" cmpd="sng" algn="ctr">
          <a:solidFill>
            <a:schemeClr val="accent2">
              <a:shade val="50000"/>
              <a:hueOff val="302734"/>
              <a:satOff val="-10264"/>
              <a:lumOff val="427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BBAEC3E-8B43-4D88-8E10-195BC5B725D1}">
      <dsp:nvSpPr>
        <dsp:cNvPr id="0" name=""/>
        <dsp:cNvSpPr/>
      </dsp:nvSpPr>
      <dsp:spPr>
        <a:xfrm>
          <a:off x="6145051" y="1805761"/>
          <a:ext cx="1559166" cy="2170500"/>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ctr" defTabSz="844550">
            <a:lnSpc>
              <a:spcPct val="90000"/>
            </a:lnSpc>
            <a:spcBef>
              <a:spcPct val="0"/>
            </a:spcBef>
            <a:spcAft>
              <a:spcPct val="35000"/>
            </a:spcAft>
          </a:pPr>
          <a:r>
            <a:rPr lang="en-GB" sz="1900" kern="1200" dirty="0" smtClean="0">
              <a:solidFill>
                <a:schemeClr val="bg1"/>
              </a:solidFill>
              <a:effectLst/>
              <a:latin typeface="+mn-lt"/>
              <a:ea typeface="+mn-ea"/>
              <a:cs typeface="+mn-cs"/>
            </a:rPr>
            <a:t>Then Allah the Exalted granted him children</a:t>
          </a:r>
          <a:endParaRPr lang="en-GB" sz="1900" kern="1200" dirty="0">
            <a:solidFill>
              <a:schemeClr val="bg1"/>
            </a:solidFill>
          </a:endParaRPr>
        </a:p>
      </dsp:txBody>
      <dsp:txXfrm>
        <a:off x="6145051" y="1805761"/>
        <a:ext cx="1559166" cy="2170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D9928-14D9-4346-AA46-F94D7159BC24}">
      <dsp:nvSpPr>
        <dsp:cNvPr id="0" name=""/>
        <dsp:cNvSpPr/>
      </dsp:nvSpPr>
      <dsp:spPr>
        <a:xfrm>
          <a:off x="0" y="515040"/>
          <a:ext cx="8686800" cy="806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4192" tIns="666496" rIns="674192" bIns="227584" numCol="1" spcCol="1270" anchor="t" anchorCtr="0">
          <a:noAutofit/>
        </a:bodyPr>
        <a:lstStyle/>
        <a:p>
          <a:pPr marL="285750" lvl="1" indent="-285750" algn="ctr" defTabSz="1422400">
            <a:lnSpc>
              <a:spcPct val="90000"/>
            </a:lnSpc>
            <a:spcBef>
              <a:spcPct val="0"/>
            </a:spcBef>
            <a:spcAft>
              <a:spcPct val="15000"/>
            </a:spcAft>
            <a:buChar char="••"/>
          </a:pPr>
          <a:endParaRPr lang="en-GB" sz="3200" b="0" u="none" kern="1200" dirty="0">
            <a:solidFill>
              <a:schemeClr val="tx1"/>
            </a:solidFill>
          </a:endParaRPr>
        </a:p>
      </dsp:txBody>
      <dsp:txXfrm>
        <a:off x="0" y="515040"/>
        <a:ext cx="8686800" cy="806400"/>
      </dsp:txXfrm>
    </dsp:sp>
    <dsp:sp modelId="{EE36DFC2-C550-4DF1-8B6B-EA8FF0167DDF}">
      <dsp:nvSpPr>
        <dsp:cNvPr id="0" name=""/>
        <dsp:cNvSpPr/>
      </dsp:nvSpPr>
      <dsp:spPr>
        <a:xfrm>
          <a:off x="434340" y="42720"/>
          <a:ext cx="6080760" cy="9446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92D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ctr" defTabSz="800100">
            <a:lnSpc>
              <a:spcPct val="90000"/>
            </a:lnSpc>
            <a:spcBef>
              <a:spcPct val="0"/>
            </a:spcBef>
            <a:spcAft>
              <a:spcPct val="35000"/>
            </a:spcAft>
          </a:pPr>
          <a:r>
            <a:rPr lang="en-US" sz="1800" b="0" i="0" u="none" kern="1200" dirty="0" smtClean="0">
              <a:solidFill>
                <a:schemeClr val="tx1"/>
              </a:solidFill>
              <a:effectLst/>
              <a:latin typeface="+mn-lt"/>
              <a:ea typeface="+mn-ea"/>
              <a:cs typeface="+mn-cs"/>
            </a:rPr>
            <a:t>A </a:t>
          </a:r>
          <a:r>
            <a:rPr lang="en-US" sz="1800" b="0" i="0" u="none" kern="1200" dirty="0" err="1" smtClean="0">
              <a:solidFill>
                <a:schemeClr val="tx1"/>
              </a:solidFill>
              <a:effectLst/>
              <a:latin typeface="+mn-lt"/>
              <a:ea typeface="+mn-ea"/>
              <a:cs typeface="+mn-cs"/>
            </a:rPr>
            <a:t>maulwi</a:t>
          </a:r>
          <a:r>
            <a:rPr lang="en-US" sz="1800" b="0" i="0" u="none" kern="1200" dirty="0" smtClean="0">
              <a:solidFill>
                <a:schemeClr val="tx1"/>
              </a:solidFill>
              <a:effectLst/>
              <a:latin typeface="+mn-lt"/>
              <a:ea typeface="+mn-ea"/>
              <a:cs typeface="+mn-cs"/>
            </a:rPr>
            <a:t> teacher used extreme language about the Promised Messiah ( on whom be peace)</a:t>
          </a:r>
        </a:p>
      </dsp:txBody>
      <dsp:txXfrm>
        <a:off x="480454" y="88834"/>
        <a:ext cx="5988532" cy="852412"/>
      </dsp:txXfrm>
    </dsp:sp>
    <dsp:sp modelId="{1DCB538A-278C-4E1A-B633-644B21EE1D51}">
      <dsp:nvSpPr>
        <dsp:cNvPr id="0" name=""/>
        <dsp:cNvSpPr/>
      </dsp:nvSpPr>
      <dsp:spPr>
        <a:xfrm>
          <a:off x="0" y="1966560"/>
          <a:ext cx="8686800" cy="806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4192" tIns="666496" rIns="674192" bIns="128016" numCol="1" spcCol="1270" anchor="t" anchorCtr="0">
          <a:noAutofit/>
        </a:bodyPr>
        <a:lstStyle/>
        <a:p>
          <a:pPr marL="171450" lvl="1" indent="-171450" algn="ctr" defTabSz="800100">
            <a:lnSpc>
              <a:spcPct val="90000"/>
            </a:lnSpc>
            <a:spcBef>
              <a:spcPct val="0"/>
            </a:spcBef>
            <a:spcAft>
              <a:spcPct val="15000"/>
            </a:spcAft>
            <a:buChar char="••"/>
          </a:pPr>
          <a:endParaRPr lang="en-GB" sz="1800" b="0" u="none" kern="1200" dirty="0">
            <a:solidFill>
              <a:schemeClr val="tx1"/>
            </a:solidFill>
          </a:endParaRPr>
        </a:p>
      </dsp:txBody>
      <dsp:txXfrm>
        <a:off x="0" y="1966560"/>
        <a:ext cx="8686800" cy="806400"/>
      </dsp:txXfrm>
    </dsp:sp>
    <dsp:sp modelId="{5E6C0E8D-BFBF-48F0-8E3C-13F1BD60D3DC}">
      <dsp:nvSpPr>
        <dsp:cNvPr id="0" name=""/>
        <dsp:cNvSpPr/>
      </dsp:nvSpPr>
      <dsp:spPr>
        <a:xfrm>
          <a:off x="434340" y="1494240"/>
          <a:ext cx="6080760" cy="9446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92D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ctr" defTabSz="800100">
            <a:lnSpc>
              <a:spcPct val="90000"/>
            </a:lnSpc>
            <a:spcBef>
              <a:spcPct val="0"/>
            </a:spcBef>
            <a:spcAft>
              <a:spcPct val="35000"/>
            </a:spcAft>
          </a:pPr>
          <a:r>
            <a:rPr lang="en-GB" sz="1800" kern="1200" dirty="0" smtClean="0"/>
            <a:t>Hadhrat Dr Muhammad </a:t>
          </a:r>
          <a:r>
            <a:rPr lang="en-GB" sz="1800" kern="1200" dirty="0" err="1" smtClean="0"/>
            <a:t>Tufail</a:t>
          </a:r>
          <a:r>
            <a:rPr lang="en-GB" sz="1800" kern="1200" dirty="0" smtClean="0"/>
            <a:t> Jan sahib (may Allah be pleased with him) prayed for a Divine sign for the guidance of the teacher </a:t>
          </a:r>
          <a:endParaRPr lang="en-US" sz="1800" b="0" i="0" u="none" kern="1200" dirty="0" smtClean="0">
            <a:solidFill>
              <a:schemeClr val="tx1"/>
            </a:solidFill>
            <a:effectLst/>
            <a:latin typeface="+mn-lt"/>
            <a:ea typeface="+mn-ea"/>
            <a:cs typeface="+mn-cs"/>
          </a:endParaRPr>
        </a:p>
      </dsp:txBody>
      <dsp:txXfrm>
        <a:off x="480454" y="1540354"/>
        <a:ext cx="5988532" cy="852412"/>
      </dsp:txXfrm>
    </dsp:sp>
    <dsp:sp modelId="{860E1BAD-4008-4176-BF83-D59BD1692F0C}">
      <dsp:nvSpPr>
        <dsp:cNvPr id="0" name=""/>
        <dsp:cNvSpPr/>
      </dsp:nvSpPr>
      <dsp:spPr>
        <a:xfrm>
          <a:off x="0" y="3418080"/>
          <a:ext cx="8686800" cy="806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4192" tIns="666496" rIns="674192" bIns="128016" numCol="1" spcCol="1270" anchor="t" anchorCtr="0">
          <a:noAutofit/>
        </a:bodyPr>
        <a:lstStyle/>
        <a:p>
          <a:pPr marL="171450" lvl="1" indent="-171450" algn="ctr" defTabSz="800100">
            <a:lnSpc>
              <a:spcPct val="90000"/>
            </a:lnSpc>
            <a:spcBef>
              <a:spcPct val="0"/>
            </a:spcBef>
            <a:spcAft>
              <a:spcPct val="15000"/>
            </a:spcAft>
            <a:buChar char="••"/>
          </a:pPr>
          <a:endParaRPr lang="en-GB" sz="1800" b="0" u="none" kern="1200" dirty="0">
            <a:solidFill>
              <a:schemeClr val="tx1"/>
            </a:solidFill>
          </a:endParaRPr>
        </a:p>
      </dsp:txBody>
      <dsp:txXfrm>
        <a:off x="0" y="3418080"/>
        <a:ext cx="8686800" cy="806400"/>
      </dsp:txXfrm>
    </dsp:sp>
    <dsp:sp modelId="{B7A00A0B-28E2-4BB5-B213-AA63EC4951BC}">
      <dsp:nvSpPr>
        <dsp:cNvPr id="0" name=""/>
        <dsp:cNvSpPr/>
      </dsp:nvSpPr>
      <dsp:spPr>
        <a:xfrm>
          <a:off x="434340" y="2945760"/>
          <a:ext cx="6080760" cy="9446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92D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ctr" defTabSz="800100">
            <a:lnSpc>
              <a:spcPct val="90000"/>
            </a:lnSpc>
            <a:spcBef>
              <a:spcPct val="0"/>
            </a:spcBef>
            <a:spcAft>
              <a:spcPct val="35000"/>
            </a:spcAft>
          </a:pPr>
          <a:r>
            <a:rPr lang="en-GB" sz="1800" b="0" u="none" kern="1200" dirty="0" smtClean="0">
              <a:solidFill>
                <a:schemeClr val="tx1"/>
              </a:solidFill>
            </a:rPr>
            <a:t>God showed him a sign and miraculously saved his child, despite this </a:t>
          </a:r>
          <a:r>
            <a:rPr lang="en-GB" sz="1800" b="0" u="none" kern="1200" dirty="0" err="1" smtClean="0">
              <a:solidFill>
                <a:schemeClr val="tx1"/>
              </a:solidFill>
            </a:rPr>
            <a:t>Maulwi</a:t>
          </a:r>
          <a:r>
            <a:rPr lang="en-GB" sz="1800" b="0" u="none" kern="1200" dirty="0" smtClean="0">
              <a:solidFill>
                <a:schemeClr val="tx1"/>
              </a:solidFill>
            </a:rPr>
            <a:t> Sahib refused to accept the Promised Messiah ( on whom be peace)</a:t>
          </a:r>
        </a:p>
      </dsp:txBody>
      <dsp:txXfrm>
        <a:off x="480454" y="2991874"/>
        <a:ext cx="5988532" cy="8524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2E56-4BC3-4BA7-9CD8-2F0637589B11}">
      <dsp:nvSpPr>
        <dsp:cNvPr id="0" name=""/>
        <dsp:cNvSpPr/>
      </dsp:nvSpPr>
      <dsp:spPr>
        <a:xfrm>
          <a:off x="27391" y="0"/>
          <a:ext cx="7134686" cy="1371600"/>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solidFill>
                <a:schemeClr val="bg1"/>
              </a:solidFill>
            </a:rPr>
            <a:t>Hadhrat </a:t>
          </a:r>
          <a:r>
            <a:rPr lang="en-GB" sz="1700" kern="1200" dirty="0" err="1" smtClean="0">
              <a:solidFill>
                <a:schemeClr val="bg1"/>
              </a:solidFill>
            </a:rPr>
            <a:t>Roshin</a:t>
          </a:r>
          <a:r>
            <a:rPr lang="en-GB" sz="1700" kern="1200" dirty="0" smtClean="0">
              <a:solidFill>
                <a:schemeClr val="bg1"/>
              </a:solidFill>
            </a:rPr>
            <a:t> Ali sahib relates that </a:t>
          </a:r>
          <a:r>
            <a:rPr lang="en-GB" sz="1700" kern="1200" dirty="0" err="1" smtClean="0">
              <a:solidFill>
                <a:schemeClr val="bg1"/>
              </a:solidFill>
            </a:rPr>
            <a:t>Mualwi</a:t>
          </a:r>
          <a:r>
            <a:rPr lang="en-GB" sz="1700" kern="1200" dirty="0" smtClean="0">
              <a:solidFill>
                <a:schemeClr val="bg1"/>
              </a:solidFill>
            </a:rPr>
            <a:t> Khan Malik sahib was famous in the Punjab and also in the whole country. Many religious leaders were his student but in spite of his renown he was very modest of nature</a:t>
          </a:r>
          <a:endParaRPr lang="en-GB" sz="1700" kern="1200" dirty="0">
            <a:solidFill>
              <a:schemeClr val="bg1"/>
            </a:solidFill>
          </a:endParaRPr>
        </a:p>
      </dsp:txBody>
      <dsp:txXfrm>
        <a:off x="67564" y="40173"/>
        <a:ext cx="5665288" cy="1291254"/>
      </dsp:txXfrm>
    </dsp:sp>
    <dsp:sp modelId="{A8F28D3B-1F9E-44D8-8301-AEE69F4769C5}">
      <dsp:nvSpPr>
        <dsp:cNvPr id="0" name=""/>
        <dsp:cNvSpPr/>
      </dsp:nvSpPr>
      <dsp:spPr>
        <a:xfrm>
          <a:off x="634364" y="1600199"/>
          <a:ext cx="7189470" cy="1371600"/>
        </a:xfrm>
        <a:prstGeom prst="roundRect">
          <a:avLst>
            <a:gd name="adj" fmla="val 1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solidFill>
                <a:schemeClr val="tx1"/>
              </a:solidFill>
            </a:rPr>
            <a:t>He could not bear to listen to any harsh words against the Promised Messiah (on whom be peace) </a:t>
          </a:r>
          <a:endParaRPr lang="en-GB" sz="1700" kern="1200" dirty="0">
            <a:solidFill>
              <a:schemeClr val="tx1"/>
            </a:solidFill>
          </a:endParaRPr>
        </a:p>
      </dsp:txBody>
      <dsp:txXfrm>
        <a:off x="674537" y="1640372"/>
        <a:ext cx="5583219" cy="1291254"/>
      </dsp:txXfrm>
    </dsp:sp>
    <dsp:sp modelId="{48AB5800-B5B2-43E7-B4C1-BCE59FF0376F}">
      <dsp:nvSpPr>
        <dsp:cNvPr id="0" name=""/>
        <dsp:cNvSpPr/>
      </dsp:nvSpPr>
      <dsp:spPr>
        <a:xfrm>
          <a:off x="1268729" y="3200399"/>
          <a:ext cx="7189470" cy="1371600"/>
        </a:xfrm>
        <a:prstGeom prst="roundRect">
          <a:avLst>
            <a:gd name="adj" fmla="val 1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rPr>
            <a:t>Once someone highly placed called him to tutor his children but used harsh language against the Promised Messiah (on whom be peace). On this he said he was not prepared to teach his </a:t>
          </a:r>
          <a:r>
            <a:rPr lang="en-GB" sz="1700" kern="1200" dirty="0" smtClean="0">
              <a:solidFill>
                <a:schemeClr val="tx1"/>
              </a:solidFill>
            </a:rPr>
            <a:t>children.</a:t>
          </a:r>
          <a:endParaRPr lang="en-GB" sz="1700" kern="1200" dirty="0">
            <a:solidFill>
              <a:schemeClr val="tx1"/>
            </a:solidFill>
          </a:endParaRPr>
        </a:p>
      </dsp:txBody>
      <dsp:txXfrm>
        <a:off x="1308902" y="3240572"/>
        <a:ext cx="5583219" cy="1291254"/>
      </dsp:txXfrm>
    </dsp:sp>
    <dsp:sp modelId="{C316615D-EA9A-4F73-B5E0-3EF2D2265154}">
      <dsp:nvSpPr>
        <dsp:cNvPr id="0" name=""/>
        <dsp:cNvSpPr/>
      </dsp:nvSpPr>
      <dsp:spPr>
        <a:xfrm>
          <a:off x="6297930" y="1040130"/>
          <a:ext cx="891540" cy="891540"/>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solidFill>
              <a:schemeClr val="tx1"/>
            </a:solidFill>
          </a:endParaRPr>
        </a:p>
      </dsp:txBody>
      <dsp:txXfrm>
        <a:off x="6498526" y="1040130"/>
        <a:ext cx="490348" cy="670884"/>
      </dsp:txXfrm>
    </dsp:sp>
    <dsp:sp modelId="{6DC76179-D4FE-429D-85A5-9279ABD8BE25}">
      <dsp:nvSpPr>
        <dsp:cNvPr id="0" name=""/>
        <dsp:cNvSpPr/>
      </dsp:nvSpPr>
      <dsp:spPr>
        <a:xfrm>
          <a:off x="6932295" y="2631186"/>
          <a:ext cx="891540" cy="891540"/>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solidFill>
              <a:schemeClr val="tx1"/>
            </a:solidFill>
          </a:endParaRPr>
        </a:p>
      </dsp:txBody>
      <dsp:txXfrm>
        <a:off x="7132891" y="2631186"/>
        <a:ext cx="490348" cy="6708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E4677-4E84-4F79-9DD5-1B30A6D0E859}">
      <dsp:nvSpPr>
        <dsp:cNvPr id="0" name=""/>
        <dsp:cNvSpPr/>
      </dsp:nvSpPr>
      <dsp:spPr>
        <a:xfrm>
          <a:off x="0" y="4088797"/>
          <a:ext cx="8229600" cy="710245"/>
        </a:xfrm>
        <a:prstGeom prst="rect">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Mirza Nizam ud din replied that he held the Promised Messiah in esteem and that he had benefitted due to him and offered reconciliation.</a:t>
          </a:r>
          <a:endParaRPr lang="en-US" sz="1800" kern="1200" dirty="0"/>
        </a:p>
      </dsp:txBody>
      <dsp:txXfrm>
        <a:off x="0" y="4088797"/>
        <a:ext cx="8229600" cy="710245"/>
      </dsp:txXfrm>
    </dsp:sp>
    <dsp:sp modelId="{72ED04DE-6744-43F3-9960-68CE377DB462}">
      <dsp:nvSpPr>
        <dsp:cNvPr id="0" name=""/>
        <dsp:cNvSpPr/>
      </dsp:nvSpPr>
      <dsp:spPr>
        <a:xfrm rot="10800000">
          <a:off x="0" y="3007094"/>
          <a:ext cx="8229600" cy="1092356"/>
        </a:xfrm>
        <a:prstGeom prst="upArrowCallout">
          <a:avLst/>
        </a:prstGeom>
        <a:solidFill>
          <a:schemeClr val="accent2">
            <a:shade val="50000"/>
            <a:hueOff val="159687"/>
            <a:satOff val="-5698"/>
            <a:lumOff val="2348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About a year later Mirza Nizam ud din met Munshi sahib somewhere and asked him why he was upset with him. Munshi sahib replied that he had used harsh language about his master and that had hurt him. </a:t>
          </a:r>
          <a:endParaRPr lang="en-US" sz="1800" kern="1200" dirty="0"/>
        </a:p>
      </dsp:txBody>
      <dsp:txXfrm rot="10800000">
        <a:off x="0" y="3007094"/>
        <a:ext cx="8229600" cy="709780"/>
      </dsp:txXfrm>
    </dsp:sp>
    <dsp:sp modelId="{7E74A16D-19A6-4338-9DDD-941713DCCB89}">
      <dsp:nvSpPr>
        <dsp:cNvPr id="0" name=""/>
        <dsp:cNvSpPr/>
      </dsp:nvSpPr>
      <dsp:spPr>
        <a:xfrm rot="10800000">
          <a:off x="0" y="1973214"/>
          <a:ext cx="8229600" cy="1092356"/>
        </a:xfrm>
        <a:prstGeom prst="upArrowCallou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During the testimonies </a:t>
          </a:r>
          <a:r>
            <a:rPr lang="en-GB" sz="1800" kern="1200" dirty="0" err="1" smtClean="0"/>
            <a:t>Mirza</a:t>
          </a:r>
          <a:r>
            <a:rPr lang="en-GB" sz="1800" kern="1200" dirty="0" smtClean="0"/>
            <a:t> </a:t>
          </a:r>
          <a:r>
            <a:rPr lang="en-GB" sz="1800" kern="1200" dirty="0" err="1" smtClean="0"/>
            <a:t>Nizam</a:t>
          </a:r>
          <a:r>
            <a:rPr lang="en-GB" sz="1800" kern="1200" dirty="0" smtClean="0"/>
            <a:t> </a:t>
          </a:r>
          <a:r>
            <a:rPr lang="en-GB" sz="1800" kern="1200" dirty="0" err="1" smtClean="0"/>
            <a:t>ud</a:t>
          </a:r>
          <a:r>
            <a:rPr lang="en-GB" sz="1800" kern="1200" dirty="0" smtClean="0"/>
            <a:t> din used harsh language and it created discord. </a:t>
          </a:r>
          <a:endParaRPr lang="en-GB" sz="1800" kern="1200" dirty="0"/>
        </a:p>
      </dsp:txBody>
      <dsp:txXfrm rot="10800000">
        <a:off x="0" y="1973214"/>
        <a:ext cx="8229600" cy="709780"/>
      </dsp:txXfrm>
    </dsp:sp>
    <dsp:sp modelId="{865A3DFE-DA60-4687-8C56-47E6283644E1}">
      <dsp:nvSpPr>
        <dsp:cNvPr id="0" name=""/>
        <dsp:cNvSpPr/>
      </dsp:nvSpPr>
      <dsp:spPr>
        <a:xfrm rot="10800000">
          <a:off x="0" y="216631"/>
          <a:ext cx="8229600" cy="1934487"/>
        </a:xfrm>
        <a:prstGeom prst="upArrowCallou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He writes that when some </a:t>
          </a:r>
          <a:r>
            <a:rPr lang="en-GB" sz="1800" kern="1200" dirty="0" err="1" smtClean="0"/>
            <a:t>Mirza</a:t>
          </a:r>
          <a:r>
            <a:rPr lang="en-GB" sz="1800" kern="1200" dirty="0" smtClean="0"/>
            <a:t> </a:t>
          </a:r>
          <a:r>
            <a:rPr lang="en-GB" sz="1800" kern="1200" dirty="0" err="1" smtClean="0"/>
            <a:t>Nizam</a:t>
          </a:r>
          <a:r>
            <a:rPr lang="en-GB" sz="1800" kern="1200" dirty="0" smtClean="0"/>
            <a:t> </a:t>
          </a:r>
          <a:r>
            <a:rPr lang="en-GB" sz="1800" kern="1200" dirty="0" err="1" smtClean="0"/>
            <a:t>ud</a:t>
          </a:r>
          <a:r>
            <a:rPr lang="en-GB" sz="1800" kern="1200" dirty="0" smtClean="0"/>
            <a:t> din and </a:t>
          </a:r>
          <a:r>
            <a:rPr lang="en-GB" sz="1800" kern="1200" dirty="0" err="1" smtClean="0"/>
            <a:t>Mirza</a:t>
          </a:r>
          <a:r>
            <a:rPr lang="en-GB" sz="1800" kern="1200" dirty="0" smtClean="0"/>
            <a:t> Imam </a:t>
          </a:r>
          <a:r>
            <a:rPr lang="en-GB" sz="1800" kern="1200" dirty="0" err="1" smtClean="0"/>
            <a:t>ud</a:t>
          </a:r>
          <a:r>
            <a:rPr lang="en-GB" sz="1800" kern="1200" dirty="0" smtClean="0"/>
            <a:t> din blocked the way to Masjid Mubarak in </a:t>
          </a:r>
          <a:r>
            <a:rPr lang="en-GB" sz="1800" kern="1200" dirty="0" err="1" smtClean="0"/>
            <a:t>Qadian</a:t>
          </a:r>
          <a:r>
            <a:rPr lang="en-GB" sz="1800" kern="1200" dirty="0" smtClean="0"/>
            <a:t>, it caused great inconvenience to </a:t>
          </a:r>
          <a:r>
            <a:rPr lang="en-GB" sz="1800" kern="1200" dirty="0" err="1" smtClean="0"/>
            <a:t>Ahmadis</a:t>
          </a:r>
          <a:r>
            <a:rPr lang="en-GB" sz="1800" kern="1200" dirty="0" smtClean="0"/>
            <a:t> and the Promised Messiah (on whom be peace) decided to resort to legal proceedings and instructed for reliable witness statements to be collected. </a:t>
          </a:r>
          <a:endParaRPr lang="en-GB" sz="1800" kern="1200" dirty="0"/>
        </a:p>
      </dsp:txBody>
      <dsp:txXfrm rot="10800000">
        <a:off x="0" y="216631"/>
        <a:ext cx="8229600" cy="12569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7283-DED4-4610-A579-EFCB75B69CE3}">
      <dsp:nvSpPr>
        <dsp:cNvPr id="0" name=""/>
        <dsp:cNvSpPr/>
      </dsp:nvSpPr>
      <dsp:spPr>
        <a:xfrm rot="16200000">
          <a:off x="-794365" y="795151"/>
          <a:ext cx="4495800" cy="2905497"/>
        </a:xfrm>
        <a:prstGeom prst="flowChartManualOperation">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en-GB" sz="1800" kern="1200" dirty="0" smtClean="0"/>
            <a:t>He writes that he was a friend of </a:t>
          </a:r>
          <a:r>
            <a:rPr lang="en-GB" sz="1800" kern="1200" dirty="0" err="1" smtClean="0"/>
            <a:t>Maulwi</a:t>
          </a:r>
          <a:r>
            <a:rPr lang="en-GB" sz="1800" kern="1200" dirty="0" smtClean="0"/>
            <a:t> Muhammad Hussein </a:t>
          </a:r>
          <a:r>
            <a:rPr lang="en-GB" sz="1800" kern="1200" dirty="0" err="1" smtClean="0"/>
            <a:t>Batalwi</a:t>
          </a:r>
          <a:r>
            <a:rPr lang="en-GB" sz="1800" kern="1200" dirty="0" smtClean="0"/>
            <a:t> from his pre-</a:t>
          </a:r>
          <a:r>
            <a:rPr lang="en-GB" sz="1800" kern="1200" dirty="0" err="1" smtClean="0"/>
            <a:t>Ahmadiyyat</a:t>
          </a:r>
          <a:r>
            <a:rPr lang="en-GB" sz="1800" kern="1200" dirty="0" smtClean="0"/>
            <a:t> days. Once the </a:t>
          </a:r>
          <a:r>
            <a:rPr lang="en-GB" sz="1800" kern="1200" dirty="0" err="1" smtClean="0"/>
            <a:t>Maulwi</a:t>
          </a:r>
          <a:r>
            <a:rPr lang="en-GB" sz="1800" kern="1200" dirty="0" smtClean="0"/>
            <a:t> was leading </a:t>
          </a:r>
          <a:r>
            <a:rPr lang="en-GB" sz="1800" kern="1200" dirty="0" err="1" smtClean="0"/>
            <a:t>Salat</a:t>
          </a:r>
          <a:r>
            <a:rPr lang="en-GB" sz="1800" kern="1200" dirty="0" smtClean="0"/>
            <a:t> when Khalifa sahib too offered his </a:t>
          </a:r>
          <a:r>
            <a:rPr lang="en-GB" sz="1800" kern="1200" dirty="0" err="1" smtClean="0"/>
            <a:t>Salat</a:t>
          </a:r>
          <a:r>
            <a:rPr lang="en-GB" sz="1800" kern="1200" dirty="0" smtClean="0"/>
            <a:t> in the room. After finishing </a:t>
          </a:r>
          <a:r>
            <a:rPr lang="en-GB" sz="1800" kern="1200" dirty="0" err="1" smtClean="0"/>
            <a:t>Salat</a:t>
          </a:r>
          <a:r>
            <a:rPr lang="en-GB" sz="1800" kern="1200" dirty="0" smtClean="0"/>
            <a:t> </a:t>
          </a:r>
          <a:r>
            <a:rPr lang="en-GB" sz="1800" kern="1200" dirty="0" err="1" smtClean="0"/>
            <a:t>Maulwi</a:t>
          </a:r>
          <a:r>
            <a:rPr lang="en-GB" sz="1800" kern="1200" dirty="0" smtClean="0"/>
            <a:t> sahib was very pleased as he assumed Khalifa </a:t>
          </a:r>
          <a:r>
            <a:rPr lang="en-GB" sz="1800" kern="1200" dirty="0" err="1" smtClean="0"/>
            <a:t>Nur</a:t>
          </a:r>
          <a:r>
            <a:rPr lang="en-GB" sz="1800" kern="1200" dirty="0" smtClean="0"/>
            <a:t> </a:t>
          </a:r>
          <a:r>
            <a:rPr lang="en-GB" sz="1800" kern="1200" dirty="0" err="1" smtClean="0"/>
            <a:t>ud</a:t>
          </a:r>
          <a:r>
            <a:rPr lang="en-GB" sz="1800" kern="1200" dirty="0" smtClean="0"/>
            <a:t> din sahib had offered his </a:t>
          </a:r>
          <a:r>
            <a:rPr lang="en-GB" sz="1800" kern="1200" dirty="0" err="1" smtClean="0"/>
            <a:t>Salat</a:t>
          </a:r>
          <a:r>
            <a:rPr lang="en-GB" sz="1800" kern="1200" dirty="0" smtClean="0"/>
            <a:t> behind him. </a:t>
          </a:r>
          <a:endParaRPr lang="en-US" sz="1800" kern="1200" dirty="0"/>
        </a:p>
      </dsp:txBody>
      <dsp:txXfrm rot="5400000">
        <a:off x="787" y="899159"/>
        <a:ext cx="2905497" cy="2697480"/>
      </dsp:txXfrm>
    </dsp:sp>
    <dsp:sp modelId="{8BBDEE20-4D20-4361-98A8-296960EDA803}">
      <dsp:nvSpPr>
        <dsp:cNvPr id="0" name=""/>
        <dsp:cNvSpPr/>
      </dsp:nvSpPr>
      <dsp:spPr>
        <a:xfrm rot="16200000">
          <a:off x="2095500" y="1028695"/>
          <a:ext cx="4495800" cy="2438409"/>
        </a:xfrm>
        <a:prstGeom prst="flowChartManualOperation">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GB" sz="1800" kern="1200" dirty="0" smtClean="0"/>
            <a:t>Khalifa </a:t>
          </a:r>
          <a:r>
            <a:rPr lang="en-GB" sz="1800" kern="1200" dirty="0" err="1" smtClean="0"/>
            <a:t>Nur</a:t>
          </a:r>
          <a:r>
            <a:rPr lang="en-GB" sz="1800" kern="1200" dirty="0" smtClean="0"/>
            <a:t> </a:t>
          </a:r>
          <a:r>
            <a:rPr lang="en-GB" sz="1800" kern="1200" dirty="0" err="1" smtClean="0"/>
            <a:t>ud</a:t>
          </a:r>
          <a:r>
            <a:rPr lang="en-GB" sz="1800" kern="1200" dirty="0" smtClean="0"/>
            <a:t> din sahib explained to him that let alone offer his </a:t>
          </a:r>
          <a:r>
            <a:rPr lang="en-GB" sz="1800" kern="1200" dirty="0" err="1" smtClean="0"/>
            <a:t>Salat</a:t>
          </a:r>
          <a:r>
            <a:rPr lang="en-GB" sz="1800" kern="1200" dirty="0" smtClean="0"/>
            <a:t> behind a non-</a:t>
          </a:r>
          <a:r>
            <a:rPr lang="en-GB" sz="1800" kern="1200" dirty="0" err="1" smtClean="0"/>
            <a:t>Ahmadi</a:t>
          </a:r>
          <a:r>
            <a:rPr lang="en-GB" sz="1800" kern="1200" dirty="0" smtClean="0"/>
            <a:t>, he would not even lead </a:t>
          </a:r>
          <a:r>
            <a:rPr lang="en-GB" sz="1800" kern="1200" dirty="0" err="1" smtClean="0"/>
            <a:t>Salat</a:t>
          </a:r>
          <a:r>
            <a:rPr lang="en-GB" sz="1800" kern="1200" dirty="0" smtClean="0"/>
            <a:t> for a non-</a:t>
          </a:r>
          <a:r>
            <a:rPr lang="en-GB" sz="1800" kern="1200" dirty="0" err="1" smtClean="0"/>
            <a:t>Ahmadi</a:t>
          </a:r>
          <a:r>
            <a:rPr lang="en-GB" sz="1800" kern="1200" dirty="0" smtClean="0"/>
            <a:t>. </a:t>
          </a:r>
          <a:endParaRPr lang="en-US" sz="1800" kern="1200" dirty="0"/>
        </a:p>
      </dsp:txBody>
      <dsp:txXfrm rot="5400000">
        <a:off x="3124195" y="899160"/>
        <a:ext cx="2438409" cy="2697480"/>
      </dsp:txXfrm>
    </dsp:sp>
    <dsp:sp modelId="{C82E8A9E-149A-43F7-80BA-967BA33F84DD}">
      <dsp:nvSpPr>
        <dsp:cNvPr id="0" name=""/>
        <dsp:cNvSpPr/>
      </dsp:nvSpPr>
      <dsp:spPr>
        <a:xfrm rot="16200000">
          <a:off x="4986151" y="795151"/>
          <a:ext cx="4495800" cy="2905497"/>
        </a:xfrm>
        <a:prstGeom prst="flowChartManualOperation">
          <a:avLst/>
        </a:prstGeom>
        <a:solidFill>
          <a:schemeClr val="accent2">
            <a:shade val="50000"/>
            <a:hueOff val="212916"/>
            <a:satOff val="-7597"/>
            <a:lumOff val="3131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He then asked </a:t>
          </a:r>
          <a:r>
            <a:rPr lang="en-GB" sz="1800" kern="1200" dirty="0" err="1" smtClean="0">
              <a:solidFill>
                <a:schemeClr val="tx1"/>
              </a:solidFill>
            </a:rPr>
            <a:t>Maulwi</a:t>
          </a:r>
          <a:r>
            <a:rPr lang="en-GB" sz="1800" kern="1200" dirty="0" smtClean="0">
              <a:solidFill>
                <a:schemeClr val="tx1"/>
              </a:solidFill>
            </a:rPr>
            <a:t> sahib were his beliefs not those of the idolaters? He </a:t>
          </a:r>
          <a:r>
            <a:rPr lang="en-GB" sz="1800" kern="1200" dirty="0" err="1" smtClean="0">
              <a:solidFill>
                <a:schemeClr val="tx1"/>
              </a:solidFill>
            </a:rPr>
            <a:t>aksed</a:t>
          </a:r>
          <a:r>
            <a:rPr lang="en-GB" sz="1800" kern="1200" dirty="0" smtClean="0">
              <a:solidFill>
                <a:schemeClr val="tx1"/>
              </a:solidFill>
            </a:rPr>
            <a:t> that as an Imam what could he pray for non-</a:t>
          </a:r>
          <a:r>
            <a:rPr lang="en-GB" sz="1800" kern="1200" dirty="0" err="1" smtClean="0">
              <a:solidFill>
                <a:schemeClr val="tx1"/>
              </a:solidFill>
            </a:rPr>
            <a:t>Ahmadis</a:t>
          </a:r>
          <a:r>
            <a:rPr lang="en-GB" sz="1800" kern="1200" dirty="0" smtClean="0">
              <a:solidFill>
                <a:schemeClr val="tx1"/>
              </a:solidFill>
            </a:rPr>
            <a:t> who followed him in </a:t>
          </a:r>
          <a:r>
            <a:rPr lang="en-GB" sz="1800" kern="1200" dirty="0" err="1" smtClean="0">
              <a:solidFill>
                <a:schemeClr val="tx1"/>
              </a:solidFill>
            </a:rPr>
            <a:t>Salat</a:t>
          </a:r>
          <a:r>
            <a:rPr lang="en-GB" sz="1800" kern="1200" dirty="0" smtClean="0">
              <a:solidFill>
                <a:schemeClr val="tx1"/>
              </a:solidFill>
            </a:rPr>
            <a:t>, that God forgive me and also forgive him who rejects Your Messiah? </a:t>
          </a:r>
          <a:endParaRPr lang="en-US" sz="1800" kern="1200" dirty="0">
            <a:solidFill>
              <a:schemeClr val="tx1"/>
            </a:solidFill>
          </a:endParaRPr>
        </a:p>
      </dsp:txBody>
      <dsp:txXfrm rot="5400000">
        <a:off x="5781303" y="899159"/>
        <a:ext cx="2905497" cy="26974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5BE0D-A92A-4EAC-879C-7D18DEADC63D}">
      <dsp:nvSpPr>
        <dsp:cNvPr id="0" name=""/>
        <dsp:cNvSpPr/>
      </dsp:nvSpPr>
      <dsp:spPr>
        <a:xfrm>
          <a:off x="1142991" y="457185"/>
          <a:ext cx="6623252" cy="1163377"/>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He writes that around 1908 a great wave of opposition started against Hakim </a:t>
          </a:r>
          <a:r>
            <a:rPr lang="en-GB" sz="1800" kern="1200" dirty="0" err="1" smtClean="0"/>
            <a:t>Nawab</a:t>
          </a:r>
          <a:r>
            <a:rPr lang="en-GB" sz="1800" kern="1200" dirty="0" smtClean="0"/>
            <a:t> Ali sahib in his surrounding area the specifics of which were very detailed</a:t>
          </a:r>
          <a:endParaRPr lang="en-US" sz="1800" kern="1200" dirty="0">
            <a:solidFill>
              <a:schemeClr val="bg1"/>
            </a:solidFill>
          </a:endParaRPr>
        </a:p>
      </dsp:txBody>
      <dsp:txXfrm>
        <a:off x="1199782" y="513976"/>
        <a:ext cx="6509670" cy="1049795"/>
      </dsp:txXfrm>
    </dsp:sp>
    <dsp:sp modelId="{5FF2F304-6E70-4354-A9C5-187722A7D51B}">
      <dsp:nvSpPr>
        <dsp:cNvPr id="0" name=""/>
        <dsp:cNvSpPr/>
      </dsp:nvSpPr>
      <dsp:spPr>
        <a:xfrm>
          <a:off x="1187713" y="1871441"/>
          <a:ext cx="6560269" cy="1079606"/>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It was a matter of delight that he remained resolute throughout and did not disgrace his honour</a:t>
          </a:r>
          <a:endParaRPr lang="en-US" sz="1800" kern="1200" dirty="0">
            <a:solidFill>
              <a:schemeClr val="tx1"/>
            </a:solidFill>
          </a:endParaRPr>
        </a:p>
      </dsp:txBody>
      <dsp:txXfrm>
        <a:off x="1240415" y="1924143"/>
        <a:ext cx="6454865" cy="974202"/>
      </dsp:txXfrm>
    </dsp:sp>
    <dsp:sp modelId="{6F0DD1AB-F748-4B71-96D1-296CA2279F17}">
      <dsp:nvSpPr>
        <dsp:cNvPr id="0" name=""/>
        <dsp:cNvSpPr/>
      </dsp:nvSpPr>
      <dsp:spPr>
        <a:xfrm>
          <a:off x="1219204" y="3200391"/>
          <a:ext cx="6467365" cy="1195253"/>
        </a:xfrm>
        <a:prstGeom prst="round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God blessed his financial situation and he always remained grateful to God.</a:t>
          </a:r>
          <a:endParaRPr lang="en-US" sz="1800" kern="1200" dirty="0">
            <a:solidFill>
              <a:schemeClr val="bg1"/>
            </a:solidFill>
          </a:endParaRPr>
        </a:p>
      </dsp:txBody>
      <dsp:txXfrm>
        <a:off x="1277551" y="3258738"/>
        <a:ext cx="6350671" cy="107855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1FA70-74A7-4583-A6FB-CBD8CC5781D6}">
      <dsp:nvSpPr>
        <dsp:cNvPr id="0" name=""/>
        <dsp:cNvSpPr/>
      </dsp:nvSpPr>
      <dsp:spPr>
        <a:xfrm>
          <a:off x="0" y="0"/>
          <a:ext cx="2667000" cy="2667000"/>
        </a:xfrm>
        <a:prstGeom prst="pie">
          <a:avLst>
            <a:gd name="adj1" fmla="val 5400000"/>
            <a:gd name="adj2" fmla="val 1620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16AD54-0729-406D-80E8-19D7BF4AA29E}">
      <dsp:nvSpPr>
        <dsp:cNvPr id="0" name=""/>
        <dsp:cNvSpPr/>
      </dsp:nvSpPr>
      <dsp:spPr>
        <a:xfrm>
          <a:off x="1333500" y="0"/>
          <a:ext cx="7277100" cy="2667000"/>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writes that he went to Qadian as an adolescent and reported to the  Promised Messiah (on whom be peace) that his engagement had broken off due to his inclination towards Ahmadiyyat. </a:t>
          </a:r>
        </a:p>
      </dsp:txBody>
      <dsp:txXfrm>
        <a:off x="1333500" y="0"/>
        <a:ext cx="7277100" cy="1266825"/>
      </dsp:txXfrm>
    </dsp:sp>
    <dsp:sp modelId="{107D20A8-3473-469D-A421-5955F5236AED}">
      <dsp:nvSpPr>
        <dsp:cNvPr id="0" name=""/>
        <dsp:cNvSpPr/>
      </dsp:nvSpPr>
      <dsp:spPr>
        <a:xfrm>
          <a:off x="700087" y="1266825"/>
          <a:ext cx="1266825" cy="1266825"/>
        </a:xfrm>
        <a:prstGeom prst="pie">
          <a:avLst>
            <a:gd name="adj1" fmla="val 5400000"/>
            <a:gd name="adj2" fmla="val 16200000"/>
          </a:avLst>
        </a:prstGeom>
        <a:gradFill rotWithShape="0">
          <a:gsLst>
            <a:gs pos="0">
              <a:schemeClr val="accent2">
                <a:shade val="50000"/>
                <a:hueOff val="319374"/>
                <a:satOff val="-11395"/>
                <a:lumOff val="46969"/>
                <a:alphaOff val="0"/>
                <a:shade val="51000"/>
                <a:satMod val="130000"/>
              </a:schemeClr>
            </a:gs>
            <a:gs pos="80000">
              <a:schemeClr val="accent2">
                <a:shade val="50000"/>
                <a:hueOff val="319374"/>
                <a:satOff val="-11395"/>
                <a:lumOff val="46969"/>
                <a:alphaOff val="0"/>
                <a:shade val="93000"/>
                <a:satMod val="130000"/>
              </a:schemeClr>
            </a:gs>
            <a:gs pos="100000">
              <a:schemeClr val="accent2">
                <a:shade val="50000"/>
                <a:hueOff val="319374"/>
                <a:satOff val="-11395"/>
                <a:lumOff val="469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6B7A57-48E3-4B7A-852F-40A80D21987A}">
      <dsp:nvSpPr>
        <dsp:cNvPr id="0" name=""/>
        <dsp:cNvSpPr/>
      </dsp:nvSpPr>
      <dsp:spPr>
        <a:xfrm>
          <a:off x="1333500" y="1266825"/>
          <a:ext cx="7277100" cy="1266825"/>
        </a:xfrm>
        <a:prstGeom prst="rect">
          <a:avLst/>
        </a:prstGeom>
        <a:solidFill>
          <a:schemeClr val="lt1">
            <a:alpha val="90000"/>
            <a:hueOff val="0"/>
            <a:satOff val="0"/>
            <a:lumOff val="0"/>
            <a:alphaOff val="0"/>
          </a:schemeClr>
        </a:solidFill>
        <a:ln w="9525" cap="flat" cmpd="sng" algn="ctr">
          <a:solidFill>
            <a:schemeClr val="accent2">
              <a:shade val="50000"/>
              <a:hueOff val="302734"/>
              <a:satOff val="-10264"/>
              <a:lumOff val="427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explained that his engagement was broken because he believed that the Mirza sahib was a man of God</a:t>
          </a:r>
        </a:p>
      </dsp:txBody>
      <dsp:txXfrm>
        <a:off x="1333500" y="1266825"/>
        <a:ext cx="7277100" cy="1266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5BE0D-A92A-4EAC-879C-7D18DEADC63D}">
      <dsp:nvSpPr>
        <dsp:cNvPr id="0" name=""/>
        <dsp:cNvSpPr/>
      </dsp:nvSpPr>
      <dsp:spPr>
        <a:xfrm>
          <a:off x="1549963" y="0"/>
          <a:ext cx="7060636" cy="1604213"/>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He writes that he went to </a:t>
          </a:r>
          <a:r>
            <a:rPr lang="en-GB" sz="1800" kern="1200" dirty="0" err="1" smtClean="0"/>
            <a:t>Balochistan</a:t>
          </a:r>
          <a:r>
            <a:rPr lang="en-GB" sz="1800" kern="1200" dirty="0" smtClean="0"/>
            <a:t> with his family in 1906. </a:t>
          </a:r>
          <a:r>
            <a:rPr lang="en-US" sz="1800" kern="1200" dirty="0" err="1" smtClean="0"/>
            <a:t>Nur</a:t>
          </a:r>
          <a:r>
            <a:rPr lang="en-US" sz="1800" kern="1200" dirty="0" smtClean="0"/>
            <a:t> sahib writes that following his disclosure of </a:t>
          </a:r>
          <a:r>
            <a:rPr lang="en-US" sz="1800" kern="1200" dirty="0" err="1" smtClean="0"/>
            <a:t>Ahmadiyyat</a:t>
          </a:r>
          <a:r>
            <a:rPr lang="en-US" sz="1800" kern="1200" dirty="0" smtClean="0"/>
            <a:t> people started deriding him publically. He regularly wrote to the Promised Messiah (on whom be peace) as his superior was a severe opponent. </a:t>
          </a:r>
          <a:endParaRPr lang="en-US" sz="1800" kern="1200" dirty="0">
            <a:solidFill>
              <a:schemeClr val="bg1"/>
            </a:solidFill>
          </a:endParaRPr>
        </a:p>
      </dsp:txBody>
      <dsp:txXfrm>
        <a:off x="1628274" y="78311"/>
        <a:ext cx="6904014" cy="1447591"/>
      </dsp:txXfrm>
    </dsp:sp>
    <dsp:sp modelId="{5FF2F304-6E70-4354-A9C5-187722A7D51B}">
      <dsp:nvSpPr>
        <dsp:cNvPr id="0" name=""/>
        <dsp:cNvSpPr/>
      </dsp:nvSpPr>
      <dsp:spPr>
        <a:xfrm>
          <a:off x="0" y="1752599"/>
          <a:ext cx="6542285" cy="1483451"/>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He would pray for transfer with promotion. Soon afterwards he was transferred. He was the only </a:t>
          </a:r>
          <a:r>
            <a:rPr lang="en-GB" sz="1800" kern="1200" dirty="0" err="1" smtClean="0">
              <a:solidFill>
                <a:schemeClr val="tx1"/>
              </a:solidFill>
            </a:rPr>
            <a:t>Ahmadi</a:t>
          </a:r>
          <a:r>
            <a:rPr lang="en-GB" sz="1800" kern="1200" dirty="0" smtClean="0">
              <a:solidFill>
                <a:schemeClr val="tx1"/>
              </a:solidFill>
            </a:rPr>
            <a:t> in the new place, so he sent daily postcards requesting prayers to the Promised Messiah (on whom be peace). Within one year twelve people came into </a:t>
          </a:r>
          <a:r>
            <a:rPr lang="en-GB" sz="1800" kern="1200" dirty="0" err="1" smtClean="0">
              <a:solidFill>
                <a:schemeClr val="tx1"/>
              </a:solidFill>
            </a:rPr>
            <a:t>Ahmadiyyat</a:t>
          </a:r>
          <a:r>
            <a:rPr lang="en-GB" sz="1800" kern="1200" dirty="0" smtClean="0">
              <a:solidFill>
                <a:schemeClr val="tx1"/>
              </a:solidFill>
            </a:rPr>
            <a:t> and he received revelations almost every night.</a:t>
          </a:r>
          <a:endParaRPr lang="en-US" sz="1800" kern="1200" dirty="0">
            <a:solidFill>
              <a:schemeClr val="tx1"/>
            </a:solidFill>
          </a:endParaRPr>
        </a:p>
      </dsp:txBody>
      <dsp:txXfrm>
        <a:off x="72416" y="1825015"/>
        <a:ext cx="6397453" cy="1338619"/>
      </dsp:txXfrm>
    </dsp:sp>
    <dsp:sp modelId="{6F0DD1AB-F748-4B71-96D1-296CA2279F17}">
      <dsp:nvSpPr>
        <dsp:cNvPr id="0" name=""/>
        <dsp:cNvSpPr/>
      </dsp:nvSpPr>
      <dsp:spPr>
        <a:xfrm>
          <a:off x="2819403" y="3346602"/>
          <a:ext cx="5777747" cy="1682597"/>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Among the new </a:t>
          </a:r>
          <a:r>
            <a:rPr lang="en-GB" sz="1800" kern="1200" dirty="0" err="1" smtClean="0">
              <a:solidFill>
                <a:schemeClr val="tx1"/>
              </a:solidFill>
            </a:rPr>
            <a:t>Ahmadis</a:t>
          </a:r>
          <a:r>
            <a:rPr lang="en-GB" sz="1800" kern="1200" dirty="0" smtClean="0">
              <a:solidFill>
                <a:schemeClr val="tx1"/>
              </a:solidFill>
            </a:rPr>
            <a:t> was a butcher name </a:t>
          </a:r>
          <a:r>
            <a:rPr lang="en-GB" sz="1800" kern="1200" dirty="0" err="1" smtClean="0">
              <a:solidFill>
                <a:schemeClr val="tx1"/>
              </a:solidFill>
            </a:rPr>
            <a:t>Shadi</a:t>
          </a:r>
          <a:r>
            <a:rPr lang="en-GB" sz="1800" kern="1200" dirty="0" smtClean="0">
              <a:solidFill>
                <a:schemeClr val="tx1"/>
              </a:solidFill>
            </a:rPr>
            <a:t> Khan. On the instigation of a local </a:t>
          </a:r>
          <a:r>
            <a:rPr lang="en-GB" sz="1800" kern="1200" dirty="0" err="1" smtClean="0">
              <a:solidFill>
                <a:schemeClr val="tx1"/>
              </a:solidFill>
            </a:rPr>
            <a:t>sardar</a:t>
          </a:r>
          <a:r>
            <a:rPr lang="en-GB" sz="1800" kern="1200" dirty="0" smtClean="0">
              <a:solidFill>
                <a:schemeClr val="tx1"/>
              </a:solidFill>
            </a:rPr>
            <a:t> (chief) people boycotted his shop and beat him up. </a:t>
          </a:r>
          <a:r>
            <a:rPr lang="en-GB" sz="1800" kern="1200" dirty="0" err="1" smtClean="0">
              <a:solidFill>
                <a:schemeClr val="tx1"/>
              </a:solidFill>
            </a:rPr>
            <a:t>Nur</a:t>
          </a:r>
          <a:r>
            <a:rPr lang="en-GB" sz="1800" kern="1200" dirty="0" smtClean="0">
              <a:solidFill>
                <a:schemeClr val="tx1"/>
              </a:solidFill>
            </a:rPr>
            <a:t> sahib resorted to litigation and received a revelation that said ‘</a:t>
          </a:r>
          <a:r>
            <a:rPr lang="en-GB" sz="1800" kern="1200" dirty="0" err="1" smtClean="0">
              <a:solidFill>
                <a:schemeClr val="tx1"/>
              </a:solidFill>
            </a:rPr>
            <a:t>Shadi</a:t>
          </a:r>
          <a:r>
            <a:rPr lang="en-GB" sz="1800" kern="1200" dirty="0" smtClean="0">
              <a:solidFill>
                <a:schemeClr val="tx1"/>
              </a:solidFill>
            </a:rPr>
            <a:t> Khan’s house will be saved’. Later, a huge flood came which destroyed part of the city and only </a:t>
          </a:r>
          <a:r>
            <a:rPr lang="en-GB" sz="1800" kern="1200" dirty="0" err="1" smtClean="0">
              <a:solidFill>
                <a:schemeClr val="tx1"/>
              </a:solidFill>
            </a:rPr>
            <a:t>Shadi</a:t>
          </a:r>
          <a:r>
            <a:rPr lang="en-GB" sz="1800" kern="1200" dirty="0" smtClean="0">
              <a:solidFill>
                <a:schemeClr val="tx1"/>
              </a:solidFill>
            </a:rPr>
            <a:t> Khan’s house was saved.</a:t>
          </a:r>
          <a:endParaRPr lang="en-US" sz="1800" kern="1200" dirty="0">
            <a:solidFill>
              <a:schemeClr val="tx1"/>
            </a:solidFill>
          </a:endParaRPr>
        </a:p>
      </dsp:txBody>
      <dsp:txXfrm>
        <a:off x="2901541" y="3428740"/>
        <a:ext cx="5613471" cy="1518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1FA70-74A7-4583-A6FB-CBD8CC5781D6}">
      <dsp:nvSpPr>
        <dsp:cNvPr id="0" name=""/>
        <dsp:cNvSpPr/>
      </dsp:nvSpPr>
      <dsp:spPr>
        <a:xfrm>
          <a:off x="0" y="0"/>
          <a:ext cx="3276600" cy="3276600"/>
        </a:xfrm>
        <a:prstGeom prst="pie">
          <a:avLst>
            <a:gd name="adj1" fmla="val 5400000"/>
            <a:gd name="adj2" fmla="val 1620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16AD54-0729-406D-80E8-19D7BF4AA29E}">
      <dsp:nvSpPr>
        <dsp:cNvPr id="0" name=""/>
        <dsp:cNvSpPr/>
      </dsp:nvSpPr>
      <dsp:spPr>
        <a:xfrm>
          <a:off x="1600675" y="0"/>
          <a:ext cx="5981700" cy="3276600"/>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solidFill>
                <a:schemeClr val="tx1"/>
              </a:solidFill>
              <a:effectLst/>
              <a:latin typeface="+mn-lt"/>
              <a:ea typeface="+mn-ea"/>
              <a:cs typeface="+mn-cs"/>
            </a:rPr>
            <a:t>he </a:t>
          </a:r>
          <a:r>
            <a:rPr lang="en-GB" sz="1800" kern="1200" dirty="0" smtClean="0">
              <a:solidFill>
                <a:schemeClr val="tx1"/>
              </a:solidFill>
              <a:effectLst/>
              <a:latin typeface="+mn-lt"/>
              <a:ea typeface="+mn-ea"/>
              <a:cs typeface="+mn-cs"/>
            </a:rPr>
            <a:t>was the first Ahmadi in </a:t>
          </a:r>
          <a:r>
            <a:rPr lang="en-GB" sz="1800" kern="1200" dirty="0" err="1" smtClean="0">
              <a:solidFill>
                <a:schemeClr val="tx1"/>
              </a:solidFill>
              <a:effectLst/>
              <a:latin typeface="+mn-lt"/>
              <a:ea typeface="+mn-ea"/>
              <a:cs typeface="+mn-cs"/>
            </a:rPr>
            <a:t>Daska</a:t>
          </a:r>
          <a:r>
            <a:rPr lang="en-GB" sz="1800" kern="1200" dirty="0" smtClean="0">
              <a:solidFill>
                <a:schemeClr val="tx1"/>
              </a:solidFill>
              <a:effectLst/>
              <a:latin typeface="+mn-lt"/>
              <a:ea typeface="+mn-ea"/>
              <a:cs typeface="+mn-cs"/>
            </a:rPr>
            <a:t> where opposition was severe. The water-carrier (person supplying fresh water) and the sweeper (cleaner) withheld their services</a:t>
          </a:r>
          <a:endParaRPr lang="en-GB" sz="1800" kern="1200" dirty="0" smtClean="0"/>
        </a:p>
      </dsp:txBody>
      <dsp:txXfrm>
        <a:off x="1600675" y="0"/>
        <a:ext cx="5981700" cy="982982"/>
      </dsp:txXfrm>
    </dsp:sp>
    <dsp:sp modelId="{6A4BB1AF-08DE-495E-9EF9-1B17670B53D0}">
      <dsp:nvSpPr>
        <dsp:cNvPr id="0" name=""/>
        <dsp:cNvSpPr/>
      </dsp:nvSpPr>
      <dsp:spPr>
        <a:xfrm>
          <a:off x="573406" y="982982"/>
          <a:ext cx="2129787" cy="2129787"/>
        </a:xfrm>
        <a:prstGeom prst="pie">
          <a:avLst>
            <a:gd name="adj1" fmla="val 5400000"/>
            <a:gd name="adj2" fmla="val 1620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6DC2B9-7D29-49F2-957F-1BD30CC3B454}">
      <dsp:nvSpPr>
        <dsp:cNvPr id="0" name=""/>
        <dsp:cNvSpPr/>
      </dsp:nvSpPr>
      <dsp:spPr>
        <a:xfrm>
          <a:off x="1638300" y="982982"/>
          <a:ext cx="5981700" cy="2129787"/>
        </a:xfrm>
        <a:prstGeom prst="rect">
          <a:avLst/>
        </a:prstGeom>
        <a:solidFill>
          <a:schemeClr val="lt1">
            <a:alpha val="90000"/>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Jan sahib wrote to the Promised Messiah (on whom be peace) informing him of the situation and said that if the local leaders became Ahmadi, the Jama’at would prosper</a:t>
          </a:r>
          <a:endParaRPr lang="en-GB" sz="1800" kern="1200" dirty="0" smtClean="0"/>
        </a:p>
      </dsp:txBody>
      <dsp:txXfrm>
        <a:off x="1638300" y="982982"/>
        <a:ext cx="5981700" cy="982978"/>
      </dsp:txXfrm>
    </dsp:sp>
    <dsp:sp modelId="{A5518947-5DFD-4271-AFEB-F29342B9CC45}">
      <dsp:nvSpPr>
        <dsp:cNvPr id="0" name=""/>
        <dsp:cNvSpPr/>
      </dsp:nvSpPr>
      <dsp:spPr>
        <a:xfrm>
          <a:off x="1146810" y="1965960"/>
          <a:ext cx="982979" cy="982979"/>
        </a:xfrm>
        <a:prstGeom prst="pie">
          <a:avLst>
            <a:gd name="adj1" fmla="val 5400000"/>
            <a:gd name="adj2" fmla="val 1620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E0B42E-91FC-4802-A3AE-D686B98E3A8F}">
      <dsp:nvSpPr>
        <dsp:cNvPr id="0" name=""/>
        <dsp:cNvSpPr/>
      </dsp:nvSpPr>
      <dsp:spPr>
        <a:xfrm>
          <a:off x="1638300" y="1965960"/>
          <a:ext cx="5981700" cy="982979"/>
        </a:xfrm>
        <a:prstGeom prst="rect">
          <a:avLst/>
        </a:prstGeom>
        <a:solidFill>
          <a:schemeClr val="bg1">
            <a:lumMod val="9500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In his reply the Promised Messiah (on whom be peace) wrote that it should not be assumed that if such and such became Ahmadi the Jama’at would grow.</a:t>
          </a:r>
          <a:endParaRPr lang="en-GB" sz="1800" kern="1200" dirty="0" smtClean="0"/>
        </a:p>
      </dsp:txBody>
      <dsp:txXfrm>
        <a:off x="1638300" y="1965960"/>
        <a:ext cx="5981700" cy="982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537D-82EC-4D09-A036-F7445D8803F3}">
      <dsp:nvSpPr>
        <dsp:cNvPr id="0" name=""/>
        <dsp:cNvSpPr/>
      </dsp:nvSpPr>
      <dsp:spPr>
        <a:xfrm rot="5400000">
          <a:off x="4473215" y="-247679"/>
          <a:ext cx="1521322" cy="3914543"/>
        </a:xfrm>
        <a:prstGeom prst="round2SameRect">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effectLst/>
              <a:latin typeface="+mn-lt"/>
              <a:ea typeface="+mn-ea"/>
              <a:cs typeface="+mn-cs"/>
            </a:rPr>
            <a:t>Hadhrat </a:t>
          </a:r>
          <a:r>
            <a:rPr lang="en-GB" sz="1800" kern="1200" dirty="0" err="1" smtClean="0">
              <a:effectLst/>
              <a:latin typeface="+mn-lt"/>
              <a:ea typeface="+mn-ea"/>
              <a:cs typeface="+mn-cs"/>
            </a:rPr>
            <a:t>Mualana</a:t>
          </a:r>
          <a:r>
            <a:rPr lang="en-GB" sz="1800" kern="1200" dirty="0" smtClean="0">
              <a:effectLst/>
              <a:latin typeface="+mn-lt"/>
              <a:ea typeface="+mn-ea"/>
              <a:cs typeface="+mn-cs"/>
            </a:rPr>
            <a:t> </a:t>
          </a:r>
          <a:r>
            <a:rPr lang="en-GB" sz="1800" kern="1200" dirty="0" err="1" smtClean="0">
              <a:effectLst/>
              <a:latin typeface="+mn-lt"/>
              <a:ea typeface="+mn-ea"/>
              <a:cs typeface="+mn-cs"/>
            </a:rPr>
            <a:t>Nur</a:t>
          </a:r>
          <a:r>
            <a:rPr lang="en-GB" sz="1800" kern="1200" dirty="0" smtClean="0">
              <a:effectLst/>
              <a:latin typeface="+mn-lt"/>
              <a:ea typeface="+mn-ea"/>
              <a:cs typeface="+mn-cs"/>
            </a:rPr>
            <a:t> </a:t>
          </a:r>
          <a:r>
            <a:rPr lang="en-GB" sz="1800" kern="1200" dirty="0" err="1" smtClean="0">
              <a:effectLst/>
              <a:latin typeface="+mn-lt"/>
              <a:ea typeface="+mn-ea"/>
              <a:cs typeface="+mn-cs"/>
            </a:rPr>
            <a:t>ud</a:t>
          </a:r>
          <a:r>
            <a:rPr lang="en-GB" sz="1800" kern="1200" dirty="0" smtClean="0">
              <a:effectLst/>
              <a:latin typeface="+mn-lt"/>
              <a:ea typeface="+mn-ea"/>
              <a:cs typeface="+mn-cs"/>
            </a:rPr>
            <a:t> din (may Allah be pleased with him) said: ‘Hadhrat </a:t>
          </a:r>
          <a:r>
            <a:rPr lang="en-GB" sz="1800" kern="1200" dirty="0" err="1" smtClean="0">
              <a:effectLst/>
              <a:latin typeface="+mn-lt"/>
              <a:ea typeface="+mn-ea"/>
              <a:cs typeface="+mn-cs"/>
            </a:rPr>
            <a:t>Mirza</a:t>
          </a:r>
          <a:r>
            <a:rPr lang="en-GB" sz="1800" kern="1200" dirty="0" smtClean="0">
              <a:effectLst/>
              <a:latin typeface="+mn-lt"/>
              <a:ea typeface="+mn-ea"/>
              <a:cs typeface="+mn-cs"/>
            </a:rPr>
            <a:t> sahib is gone, having accomplished his task</a:t>
          </a:r>
          <a:endParaRPr lang="en-US" sz="1800" kern="1200" dirty="0"/>
        </a:p>
      </dsp:txBody>
      <dsp:txXfrm rot="-5400000">
        <a:off x="3276605" y="1023196"/>
        <a:ext cx="3840278" cy="1372792"/>
      </dsp:txXfrm>
    </dsp:sp>
    <dsp:sp modelId="{C795BE0D-A92A-4EAC-879C-7D18DEADC63D}">
      <dsp:nvSpPr>
        <dsp:cNvPr id="0" name=""/>
        <dsp:cNvSpPr/>
      </dsp:nvSpPr>
      <dsp:spPr>
        <a:xfrm>
          <a:off x="228582" y="392685"/>
          <a:ext cx="2921555" cy="2597328"/>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He writes that when the Promised Messiah (on whom be peace) passed away he was present. Outsiders stood by watching outside the building when overcome with grief one of the </a:t>
          </a:r>
          <a:r>
            <a:rPr lang="en-GB" sz="1800" kern="1200" dirty="0" err="1" smtClean="0"/>
            <a:t>Ahmadis</a:t>
          </a:r>
          <a:r>
            <a:rPr lang="en-GB" sz="1800" kern="1200" dirty="0" smtClean="0"/>
            <a:t> let out a scream</a:t>
          </a:r>
          <a:endParaRPr lang="en-US" sz="1800" kern="1200" dirty="0"/>
        </a:p>
      </dsp:txBody>
      <dsp:txXfrm>
        <a:off x="355373" y="519476"/>
        <a:ext cx="2667973" cy="2343746"/>
      </dsp:txXfrm>
    </dsp:sp>
    <dsp:sp modelId="{5FF2F304-6E70-4354-A9C5-187722A7D51B}">
      <dsp:nvSpPr>
        <dsp:cNvPr id="0" name=""/>
        <dsp:cNvSpPr/>
      </dsp:nvSpPr>
      <dsp:spPr>
        <a:xfrm>
          <a:off x="914405" y="3269496"/>
          <a:ext cx="6078220" cy="933174"/>
        </a:xfrm>
        <a:prstGeom prst="roundRect">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effectLst/>
              <a:latin typeface="+mn-lt"/>
              <a:ea typeface="+mn-ea"/>
              <a:cs typeface="+mn-cs"/>
            </a:rPr>
            <a:t>This is not a time to cry but to demonstrate resolve.’</a:t>
          </a:r>
          <a:endParaRPr lang="en-GB" sz="1800" kern="1200" dirty="0" smtClean="0">
            <a:effectLst/>
            <a:latin typeface="+mn-lt"/>
            <a:ea typeface="+mn-ea"/>
            <a:cs typeface="+mn-cs"/>
          </a:endParaRPr>
        </a:p>
      </dsp:txBody>
      <dsp:txXfrm>
        <a:off x="959959" y="3315050"/>
        <a:ext cx="5987112" cy="842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A531E-6848-44FB-9807-F68CFBDF54C2}">
      <dsp:nvSpPr>
        <dsp:cNvPr id="0" name=""/>
        <dsp:cNvSpPr/>
      </dsp:nvSpPr>
      <dsp:spPr>
        <a:xfrm>
          <a:off x="0" y="3929971"/>
          <a:ext cx="8229600" cy="716067"/>
        </a:xfrm>
        <a:prstGeom prst="rect">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 </a:t>
          </a:r>
          <a:r>
            <a:rPr lang="en-GB" sz="1600" kern="1200" dirty="0" err="1" smtClean="0"/>
            <a:t>Khair</a:t>
          </a:r>
          <a:r>
            <a:rPr lang="en-GB" sz="1600" kern="1200" dirty="0" smtClean="0"/>
            <a:t> Din sahib writes that  was lazy in accepting himself and delayed taking Bai’at till 1906 when he went to Qadian and took Bai’at on the blessed hand of the Promised Messiah (on whom be peace). </a:t>
          </a:r>
          <a:endParaRPr lang="en-GB" sz="1600" kern="1200" dirty="0"/>
        </a:p>
      </dsp:txBody>
      <dsp:txXfrm>
        <a:off x="0" y="3929971"/>
        <a:ext cx="8229600" cy="716067"/>
      </dsp:txXfrm>
    </dsp:sp>
    <dsp:sp modelId="{4309FEB1-AD4B-4A20-986B-9235AFC7F01A}">
      <dsp:nvSpPr>
        <dsp:cNvPr id="0" name=""/>
        <dsp:cNvSpPr/>
      </dsp:nvSpPr>
      <dsp:spPr>
        <a:xfrm rot="10800000">
          <a:off x="0" y="2839399"/>
          <a:ext cx="8229600" cy="1101312"/>
        </a:xfrm>
        <a:prstGeom prst="upArrowCallout">
          <a:avLst/>
        </a:prstGeom>
        <a:solidFill>
          <a:schemeClr val="accent2">
            <a:alpha val="90000"/>
            <a:hueOff val="0"/>
            <a:satOff val="0"/>
            <a:lumOff val="0"/>
            <a:alphaOff val="-1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When the Promised Messiah (on whom be peace) announced that he was to take </a:t>
          </a:r>
          <a:r>
            <a:rPr lang="en-GB" sz="1600" kern="1200" dirty="0" err="1" smtClean="0"/>
            <a:t>Bai’at</a:t>
          </a:r>
          <a:r>
            <a:rPr lang="en-GB" sz="1600" kern="1200" dirty="0" smtClean="0"/>
            <a:t>, </a:t>
          </a:r>
          <a:r>
            <a:rPr lang="en-GB" sz="1600" kern="1200" dirty="0" err="1" smtClean="0"/>
            <a:t>Maulwi</a:t>
          </a:r>
          <a:r>
            <a:rPr lang="en-GB" sz="1600" kern="1200" dirty="0" smtClean="0"/>
            <a:t> sahib promptly took </a:t>
          </a:r>
          <a:r>
            <a:rPr lang="en-GB" sz="1600" kern="1200" dirty="0" err="1" smtClean="0"/>
            <a:t>Bai’at</a:t>
          </a:r>
          <a:r>
            <a:rPr lang="en-GB" sz="1600" kern="1200" dirty="0" smtClean="0"/>
            <a:t>. </a:t>
          </a:r>
          <a:endParaRPr lang="en-US" sz="1600" kern="1200" dirty="0"/>
        </a:p>
      </dsp:txBody>
      <dsp:txXfrm rot="10800000">
        <a:off x="0" y="2839399"/>
        <a:ext cx="8229600" cy="715599"/>
      </dsp:txXfrm>
    </dsp:sp>
    <dsp:sp modelId="{0768E850-A17B-4C3E-86CE-2BA2E5DEEB65}">
      <dsp:nvSpPr>
        <dsp:cNvPr id="0" name=""/>
        <dsp:cNvSpPr/>
      </dsp:nvSpPr>
      <dsp:spPr>
        <a:xfrm rot="10800000">
          <a:off x="0" y="1092732"/>
          <a:ext cx="8229600" cy="1757408"/>
        </a:xfrm>
        <a:prstGeom prst="upArrowCallout">
          <a:avLst/>
        </a:prstGeom>
        <a:solidFill>
          <a:schemeClr val="accent2">
            <a:alpha val="90000"/>
            <a:hueOff val="0"/>
            <a:satOff val="0"/>
            <a:lumOff val="0"/>
            <a:alphaOff val="-2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This inspired him to visit </a:t>
          </a:r>
          <a:r>
            <a:rPr lang="en-GB" sz="1600" kern="1200" dirty="0" err="1" smtClean="0"/>
            <a:t>Qadian</a:t>
          </a:r>
          <a:r>
            <a:rPr lang="en-GB" sz="1600" kern="1200" dirty="0" smtClean="0"/>
            <a:t>. When he arrived in </a:t>
          </a:r>
          <a:r>
            <a:rPr lang="en-GB" sz="1600" kern="1200" dirty="0" err="1" smtClean="0"/>
            <a:t>Qadian</a:t>
          </a:r>
          <a:r>
            <a:rPr lang="en-GB" sz="1600" kern="1200" dirty="0" smtClean="0"/>
            <a:t> and  saw the Promised Messiah (on whom be peace) he told him that his appearance resembled the description of the Imam Mahdi in </a:t>
          </a:r>
          <a:r>
            <a:rPr lang="en-GB" sz="1600" kern="1200" dirty="0" err="1" smtClean="0"/>
            <a:t>Ahadith</a:t>
          </a:r>
          <a:r>
            <a:rPr lang="en-GB" sz="1600" kern="1200" dirty="0" smtClean="0"/>
            <a:t>. The Promised Messiah smiled. When </a:t>
          </a:r>
          <a:r>
            <a:rPr lang="en-GB" sz="1600" kern="1200" dirty="0" err="1" smtClean="0"/>
            <a:t>Maulwi</a:t>
          </a:r>
          <a:r>
            <a:rPr lang="en-GB" sz="1600" kern="1200" dirty="0" smtClean="0"/>
            <a:t> Allah </a:t>
          </a:r>
          <a:r>
            <a:rPr lang="en-GB" sz="1600" kern="1200" dirty="0" err="1" smtClean="0"/>
            <a:t>Ditta</a:t>
          </a:r>
          <a:r>
            <a:rPr lang="en-GB" sz="1600" kern="1200" dirty="0" smtClean="0"/>
            <a:t> expressed his wish to do </a:t>
          </a:r>
          <a:r>
            <a:rPr lang="en-GB" sz="1600" kern="1200" dirty="0" err="1" smtClean="0"/>
            <a:t>Bai’at</a:t>
          </a:r>
          <a:r>
            <a:rPr lang="en-GB" sz="1600" kern="1200" dirty="0" smtClean="0"/>
            <a:t>, the Promised Messiah (on whom be peace) said he was not [yet] commanded by God to do so</a:t>
          </a:r>
          <a:r>
            <a:rPr lang="en-GB" sz="1200" kern="1200" dirty="0" smtClean="0"/>
            <a:t>.</a:t>
          </a:r>
          <a:endParaRPr lang="en-US" sz="1200" kern="1200" dirty="0"/>
        </a:p>
      </dsp:txBody>
      <dsp:txXfrm rot="10800000">
        <a:off x="0" y="1092732"/>
        <a:ext cx="8229600" cy="1141911"/>
      </dsp:txXfrm>
    </dsp:sp>
    <dsp:sp modelId="{865A3DFE-DA60-4687-8C56-47E6283644E1}">
      <dsp:nvSpPr>
        <dsp:cNvPr id="0" name=""/>
        <dsp:cNvSpPr/>
      </dsp:nvSpPr>
      <dsp:spPr>
        <a:xfrm rot="10800000">
          <a:off x="0" y="2160"/>
          <a:ext cx="8229600" cy="1101312"/>
        </a:xfrm>
        <a:prstGeom prst="upArrowCallout">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He writes that his religious teacher </a:t>
          </a:r>
          <a:r>
            <a:rPr lang="en-GB" sz="1600" kern="1200" dirty="0" err="1" smtClean="0"/>
            <a:t>Maulwi</a:t>
          </a:r>
          <a:r>
            <a:rPr lang="en-GB" sz="1600" kern="1200" dirty="0" smtClean="0"/>
            <a:t> Allah </a:t>
          </a:r>
          <a:r>
            <a:rPr lang="en-GB" sz="1600" kern="1200" dirty="0" err="1" smtClean="0"/>
            <a:t>Ditta</a:t>
          </a:r>
          <a:r>
            <a:rPr lang="en-GB" sz="1600" kern="1200" dirty="0" smtClean="0"/>
            <a:t> was a follower of </a:t>
          </a:r>
          <a:r>
            <a:rPr lang="en-GB" sz="1600" kern="1200" dirty="0" err="1" smtClean="0"/>
            <a:t>Maulwi</a:t>
          </a:r>
          <a:r>
            <a:rPr lang="en-GB" sz="1600" kern="1200" dirty="0" smtClean="0"/>
            <a:t> Muhammad Hussein </a:t>
          </a:r>
          <a:r>
            <a:rPr lang="en-GB" sz="1600" kern="1200" dirty="0" err="1" smtClean="0"/>
            <a:t>Batalwi</a:t>
          </a:r>
          <a:r>
            <a:rPr lang="en-GB" sz="1600" kern="1200" dirty="0" smtClean="0"/>
            <a:t> and had read something positive written by </a:t>
          </a:r>
          <a:r>
            <a:rPr lang="en-GB" sz="1600" kern="1200" dirty="0" err="1" smtClean="0"/>
            <a:t>Maulwi</a:t>
          </a:r>
          <a:r>
            <a:rPr lang="en-GB" sz="1600" kern="1200" dirty="0" smtClean="0"/>
            <a:t> Muhammad Hussein about the Promised Messiah (on whom be peace)</a:t>
          </a:r>
          <a:endParaRPr lang="en-GB" sz="1600" kern="1200" dirty="0"/>
        </a:p>
      </dsp:txBody>
      <dsp:txXfrm rot="10800000">
        <a:off x="0" y="2160"/>
        <a:ext cx="8229600" cy="715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A1DE7-6CEF-4C11-9EED-B660096241DA}">
      <dsp:nvSpPr>
        <dsp:cNvPr id="0" name=""/>
        <dsp:cNvSpPr/>
      </dsp:nvSpPr>
      <dsp:spPr>
        <a:xfrm>
          <a:off x="3541" y="0"/>
          <a:ext cx="2156049" cy="4272887"/>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He writes that he was employed in civil service for 27 years and earned salary of Rupees 15 per month to Rupees 200 per month and it was God alone Who helped him in difficult times</a:t>
          </a:r>
          <a:endParaRPr lang="en-GB" sz="1800" kern="1200" dirty="0">
            <a:solidFill>
              <a:schemeClr val="bg1"/>
            </a:solidFill>
          </a:endParaRPr>
        </a:p>
      </dsp:txBody>
      <dsp:txXfrm>
        <a:off x="66690" y="63149"/>
        <a:ext cx="2029751" cy="4146589"/>
      </dsp:txXfrm>
    </dsp:sp>
    <dsp:sp modelId="{3C786342-2723-4850-A69E-70064EAF79EF}">
      <dsp:nvSpPr>
        <dsp:cNvPr id="0" name=""/>
        <dsp:cNvSpPr/>
      </dsp:nvSpPr>
      <dsp:spPr>
        <a:xfrm>
          <a:off x="2375195" y="1869093"/>
          <a:ext cx="457082" cy="534700"/>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2375195" y="1976033"/>
        <a:ext cx="319957" cy="320820"/>
      </dsp:txXfrm>
    </dsp:sp>
    <dsp:sp modelId="{8F6E852E-ED57-48AC-8885-E4E06DDEBB6B}">
      <dsp:nvSpPr>
        <dsp:cNvPr id="0" name=""/>
        <dsp:cNvSpPr/>
      </dsp:nvSpPr>
      <dsp:spPr>
        <a:xfrm>
          <a:off x="3022009" y="0"/>
          <a:ext cx="2156049" cy="4272887"/>
        </a:xfrm>
        <a:prstGeom prst="roundRect">
          <a:avLst>
            <a:gd name="adj" fmla="val 10000"/>
          </a:avLst>
        </a:prstGeom>
        <a:gradFill rotWithShape="0">
          <a:gsLst>
            <a:gs pos="0">
              <a:schemeClr val="accent2">
                <a:shade val="50000"/>
                <a:hueOff val="319374"/>
                <a:satOff val="-11395"/>
                <a:lumOff val="46969"/>
                <a:alphaOff val="0"/>
                <a:shade val="51000"/>
                <a:satMod val="130000"/>
              </a:schemeClr>
            </a:gs>
            <a:gs pos="80000">
              <a:schemeClr val="accent2">
                <a:shade val="50000"/>
                <a:hueOff val="319374"/>
                <a:satOff val="-11395"/>
                <a:lumOff val="46969"/>
                <a:alphaOff val="0"/>
                <a:shade val="93000"/>
                <a:satMod val="130000"/>
              </a:schemeClr>
            </a:gs>
            <a:gs pos="100000">
              <a:schemeClr val="accent2">
                <a:shade val="50000"/>
                <a:hueOff val="319374"/>
                <a:satOff val="-11395"/>
                <a:lumOff val="469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He writes that he was slandered about insulting the Holy Prophet (pbuh) and a person was thus persuaded to kill him but it so happened that the bullet in the pistol turned askew and the pistol did not fire and the murderer-to- be ended up with a nine year prison sentence. </a:t>
          </a:r>
          <a:endParaRPr lang="en-GB" sz="1800" kern="1200" dirty="0">
            <a:solidFill>
              <a:schemeClr val="tx1"/>
            </a:solidFill>
          </a:endParaRPr>
        </a:p>
      </dsp:txBody>
      <dsp:txXfrm>
        <a:off x="3085158" y="63149"/>
        <a:ext cx="2029751" cy="41465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50F66-4CD1-4AC0-AC45-CFC66EA9688B}">
      <dsp:nvSpPr>
        <dsp:cNvPr id="0" name=""/>
        <dsp:cNvSpPr/>
      </dsp:nvSpPr>
      <dsp:spPr>
        <a:xfrm rot="5400000">
          <a:off x="4969174" y="-1647632"/>
          <a:ext cx="1509537" cy="5659014"/>
        </a:xfrm>
        <a:prstGeom prst="round2SameRect">
          <a:avLst/>
        </a:prstGeom>
        <a:solidFill>
          <a:schemeClr val="accent2">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Char char="••"/>
          </a:pPr>
          <a:r>
            <a:rPr lang="en-GB" sz="1600" kern="1200" dirty="0" err="1" smtClean="0">
              <a:solidFill>
                <a:schemeClr val="tx1"/>
              </a:solidFill>
              <a:effectLst/>
              <a:latin typeface="+mn-lt"/>
              <a:ea typeface="+mn-ea"/>
              <a:cs typeface="+mn-cs"/>
            </a:rPr>
            <a:t>Nizam</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ud</a:t>
          </a:r>
          <a:r>
            <a:rPr lang="en-GB" sz="1600" kern="1200" dirty="0" smtClean="0">
              <a:solidFill>
                <a:schemeClr val="tx1"/>
              </a:solidFill>
              <a:effectLst/>
              <a:latin typeface="+mn-lt"/>
              <a:ea typeface="+mn-ea"/>
              <a:cs typeface="+mn-cs"/>
            </a:rPr>
            <a:t> din sahib and his friends wanted to take </a:t>
          </a:r>
          <a:r>
            <a:rPr lang="en-GB" sz="1600" kern="1200" dirty="0" err="1" smtClean="0">
              <a:solidFill>
                <a:schemeClr val="tx1"/>
              </a:solidFill>
              <a:effectLst/>
              <a:latin typeface="+mn-lt"/>
              <a:ea typeface="+mn-ea"/>
              <a:cs typeface="+mn-cs"/>
            </a:rPr>
            <a:t>Bai’at</a:t>
          </a:r>
          <a:r>
            <a:rPr lang="en-GB" sz="1600" kern="1200" dirty="0" smtClean="0">
              <a:solidFill>
                <a:schemeClr val="tx1"/>
              </a:solidFill>
              <a:effectLst/>
              <a:latin typeface="+mn-lt"/>
              <a:ea typeface="+mn-ea"/>
              <a:cs typeface="+mn-cs"/>
            </a:rPr>
            <a:t> promptly but the Promised Messiah (on whom be peace) discouraged them from being hasty and told them to stay in </a:t>
          </a:r>
          <a:r>
            <a:rPr lang="en-GB" sz="1600" kern="1200" dirty="0" err="1" smtClean="0">
              <a:solidFill>
                <a:schemeClr val="tx1"/>
              </a:solidFill>
              <a:effectLst/>
              <a:latin typeface="+mn-lt"/>
              <a:ea typeface="+mn-ea"/>
              <a:cs typeface="+mn-cs"/>
            </a:rPr>
            <a:t>Qadian</a:t>
          </a:r>
          <a:r>
            <a:rPr lang="en-GB" sz="1600" kern="1200" dirty="0" smtClean="0">
              <a:solidFill>
                <a:schemeClr val="tx1"/>
              </a:solidFill>
              <a:effectLst/>
              <a:latin typeface="+mn-lt"/>
              <a:ea typeface="+mn-ea"/>
              <a:cs typeface="+mn-cs"/>
            </a:rPr>
            <a:t> for at least a week in his company and only take </a:t>
          </a:r>
          <a:r>
            <a:rPr lang="en-GB" sz="1600" kern="1200" dirty="0" err="1" smtClean="0">
              <a:solidFill>
                <a:schemeClr val="tx1"/>
              </a:solidFill>
              <a:effectLst/>
              <a:latin typeface="+mn-lt"/>
              <a:ea typeface="+mn-ea"/>
              <a:cs typeface="+mn-cs"/>
            </a:rPr>
            <a:t>Bai’at</a:t>
          </a:r>
          <a:r>
            <a:rPr lang="en-GB" sz="1600" kern="1200" dirty="0" smtClean="0">
              <a:solidFill>
                <a:schemeClr val="tx1"/>
              </a:solidFill>
              <a:effectLst/>
              <a:latin typeface="+mn-lt"/>
              <a:ea typeface="+mn-ea"/>
              <a:cs typeface="+mn-cs"/>
            </a:rPr>
            <a:t> if they found what he said as agreeable</a:t>
          </a:r>
          <a:r>
            <a:rPr lang="en-GB" sz="1800" kern="1200" dirty="0" smtClean="0">
              <a:solidFill>
                <a:schemeClr val="tx1"/>
              </a:solidFill>
              <a:effectLst/>
              <a:latin typeface="+mn-lt"/>
              <a:ea typeface="+mn-ea"/>
              <a:cs typeface="+mn-cs"/>
            </a:rPr>
            <a:t>.</a:t>
          </a:r>
          <a:endParaRPr lang="en-US" sz="1800" kern="1200" dirty="0">
            <a:solidFill>
              <a:schemeClr val="tx1"/>
            </a:solidFill>
          </a:endParaRPr>
        </a:p>
      </dsp:txBody>
      <dsp:txXfrm rot="-5400000">
        <a:off x="2894436" y="500796"/>
        <a:ext cx="5585324" cy="1362157"/>
      </dsp:txXfrm>
    </dsp:sp>
    <dsp:sp modelId="{579F2223-DD5A-47B3-8F16-2D36EF9539B4}">
      <dsp:nvSpPr>
        <dsp:cNvPr id="0" name=""/>
        <dsp:cNvSpPr/>
      </dsp:nvSpPr>
      <dsp:spPr>
        <a:xfrm>
          <a:off x="0" y="615224"/>
          <a:ext cx="2564995" cy="2837712"/>
        </a:xfrm>
        <a:prstGeom prst="roundRect">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effectLst/>
              <a:latin typeface="+mn-lt"/>
              <a:ea typeface="+mn-ea"/>
              <a:cs typeface="+mn-cs"/>
            </a:rPr>
            <a:t>He writes that at a rally in Lahore he and his friends saw a man holding the Holy Qur’an in hand announcing that, God forbid, ‘</a:t>
          </a:r>
          <a:r>
            <a:rPr lang="en-GB" sz="1600" kern="1200" dirty="0" err="1" smtClean="0">
              <a:solidFill>
                <a:schemeClr val="bg1"/>
              </a:solidFill>
              <a:effectLst/>
              <a:latin typeface="+mn-lt"/>
              <a:ea typeface="+mn-ea"/>
              <a:cs typeface="+mn-cs"/>
            </a:rPr>
            <a:t>Mirza</a:t>
          </a:r>
          <a:r>
            <a:rPr lang="en-GB" sz="1600" kern="1200" dirty="0" smtClean="0">
              <a:solidFill>
                <a:schemeClr val="bg1"/>
              </a:solidFill>
              <a:effectLst/>
              <a:latin typeface="+mn-lt"/>
              <a:ea typeface="+mn-ea"/>
              <a:cs typeface="+mn-cs"/>
            </a:rPr>
            <a:t>’ had caught leprosy.   </a:t>
          </a:r>
          <a:r>
            <a:rPr lang="en-GB" sz="1600" kern="1200" dirty="0" err="1" smtClean="0">
              <a:solidFill>
                <a:schemeClr val="bg1"/>
              </a:solidFill>
              <a:effectLst/>
              <a:latin typeface="+mn-lt"/>
              <a:ea typeface="+mn-ea"/>
              <a:cs typeface="+mn-cs"/>
            </a:rPr>
            <a:t>Nizam</a:t>
          </a:r>
          <a:r>
            <a:rPr lang="en-GB" sz="1600" kern="1200" dirty="0" smtClean="0">
              <a:solidFill>
                <a:schemeClr val="bg1"/>
              </a:solidFill>
              <a:effectLst/>
              <a:latin typeface="+mn-lt"/>
              <a:ea typeface="+mn-ea"/>
              <a:cs typeface="+mn-cs"/>
            </a:rPr>
            <a:t> </a:t>
          </a:r>
          <a:r>
            <a:rPr lang="en-GB" sz="1600" kern="1200" dirty="0" err="1" smtClean="0">
              <a:solidFill>
                <a:schemeClr val="bg1"/>
              </a:solidFill>
              <a:effectLst/>
              <a:latin typeface="+mn-lt"/>
              <a:ea typeface="+mn-ea"/>
              <a:cs typeface="+mn-cs"/>
            </a:rPr>
            <a:t>ud</a:t>
          </a:r>
          <a:r>
            <a:rPr lang="en-GB" sz="1600" kern="1200" dirty="0" smtClean="0">
              <a:solidFill>
                <a:schemeClr val="bg1"/>
              </a:solidFill>
              <a:effectLst/>
              <a:latin typeface="+mn-lt"/>
              <a:ea typeface="+mn-ea"/>
              <a:cs typeface="+mn-cs"/>
            </a:rPr>
            <a:t> din sahib and his friends arrived in </a:t>
          </a:r>
          <a:r>
            <a:rPr lang="en-GB" sz="1600" kern="1200" dirty="0" err="1" smtClean="0">
              <a:solidFill>
                <a:schemeClr val="bg1"/>
              </a:solidFill>
              <a:effectLst/>
              <a:latin typeface="+mn-lt"/>
              <a:ea typeface="+mn-ea"/>
              <a:cs typeface="+mn-cs"/>
            </a:rPr>
            <a:t>Qadian</a:t>
          </a:r>
          <a:r>
            <a:rPr lang="en-GB" sz="1600" kern="1200" dirty="0" smtClean="0">
              <a:solidFill>
                <a:schemeClr val="bg1"/>
              </a:solidFill>
              <a:effectLst/>
              <a:latin typeface="+mn-lt"/>
              <a:ea typeface="+mn-ea"/>
              <a:cs typeface="+mn-cs"/>
            </a:rPr>
            <a:t> and saw the Promised Messiah (on whom be peace) in good health</a:t>
          </a:r>
          <a:r>
            <a:rPr lang="en-GB" sz="1400" kern="1200" dirty="0" smtClean="0">
              <a:solidFill>
                <a:schemeClr val="bg1"/>
              </a:solidFill>
              <a:effectLst/>
              <a:latin typeface="+mn-lt"/>
              <a:ea typeface="+mn-ea"/>
              <a:cs typeface="+mn-cs"/>
            </a:rPr>
            <a:t>. </a:t>
          </a:r>
          <a:endParaRPr lang="en-US" sz="1400" kern="1200" dirty="0">
            <a:solidFill>
              <a:schemeClr val="bg1"/>
            </a:solidFill>
          </a:endParaRPr>
        </a:p>
      </dsp:txBody>
      <dsp:txXfrm>
        <a:off x="125213" y="740437"/>
        <a:ext cx="2314569" cy="2587286"/>
      </dsp:txXfrm>
    </dsp:sp>
    <dsp:sp modelId="{19D960C0-DD61-4E8A-A27F-EFBAB9872D25}">
      <dsp:nvSpPr>
        <dsp:cNvPr id="0" name=""/>
        <dsp:cNvSpPr/>
      </dsp:nvSpPr>
      <dsp:spPr>
        <a:xfrm>
          <a:off x="2738596" y="3124200"/>
          <a:ext cx="5814853" cy="1445217"/>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effectLst/>
              <a:latin typeface="+mn-lt"/>
              <a:ea typeface="+mn-ea"/>
              <a:cs typeface="+mn-cs"/>
            </a:rPr>
            <a:t>He went to see the Promised Messiah (on whom be peace)  and asked his permission to emigrate to Africa. After prayer the Promised Messiah (on whom be peace) told him that he could leave for Africa but asked him to inform people about the </a:t>
          </a:r>
          <a:r>
            <a:rPr lang="en-GB" sz="1600" kern="1200" dirty="0" err="1" smtClean="0">
              <a:solidFill>
                <a:schemeClr val="tx1"/>
              </a:solidFill>
              <a:effectLst/>
              <a:latin typeface="+mn-lt"/>
              <a:ea typeface="+mn-ea"/>
              <a:cs typeface="+mn-cs"/>
            </a:rPr>
            <a:t>Jama’at</a:t>
          </a:r>
          <a:r>
            <a:rPr lang="en-GB" sz="1600" kern="1200" dirty="0" smtClean="0">
              <a:solidFill>
                <a:schemeClr val="tx1"/>
              </a:solidFill>
              <a:effectLst/>
              <a:latin typeface="+mn-lt"/>
              <a:ea typeface="+mn-ea"/>
              <a:cs typeface="+mn-cs"/>
            </a:rPr>
            <a:t> once there. </a:t>
          </a:r>
        </a:p>
        <a:p>
          <a:pPr lvl="0" algn="ctr" defTabSz="711200">
            <a:lnSpc>
              <a:spcPct val="90000"/>
            </a:lnSpc>
            <a:spcBef>
              <a:spcPct val="0"/>
            </a:spcBef>
            <a:spcAft>
              <a:spcPct val="35000"/>
            </a:spcAft>
          </a:pPr>
          <a:endParaRPr lang="en-US" sz="1600" kern="1200" dirty="0">
            <a:solidFill>
              <a:schemeClr val="tx1"/>
            </a:solidFill>
          </a:endParaRPr>
        </a:p>
      </dsp:txBody>
      <dsp:txXfrm>
        <a:off x="2809146" y="3194750"/>
        <a:ext cx="5673753" cy="1304117"/>
      </dsp:txXfrm>
    </dsp:sp>
    <dsp:sp modelId="{1B9BBF33-CEAA-4A1B-AED1-8F86A18B6441}">
      <dsp:nvSpPr>
        <dsp:cNvPr id="0" name=""/>
        <dsp:cNvSpPr/>
      </dsp:nvSpPr>
      <dsp:spPr>
        <a:xfrm>
          <a:off x="2712325" y="2164551"/>
          <a:ext cx="5841124" cy="772577"/>
        </a:xfrm>
        <a:prstGeom prst="roundRect">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effectLst/>
              <a:latin typeface="+mn-lt"/>
              <a:ea typeface="+mn-ea"/>
              <a:cs typeface="+mn-cs"/>
            </a:rPr>
            <a:t>He writes that later, he was dismissed from his employment due to his acceptance of </a:t>
          </a:r>
          <a:r>
            <a:rPr lang="en-US" sz="1600" kern="1200" dirty="0" err="1" smtClean="0">
              <a:solidFill>
                <a:schemeClr val="tx1"/>
              </a:solidFill>
              <a:effectLst/>
              <a:latin typeface="+mn-lt"/>
              <a:ea typeface="+mn-ea"/>
              <a:cs typeface="+mn-cs"/>
            </a:rPr>
            <a:t>Ahmadiyyat</a:t>
          </a:r>
          <a:r>
            <a:rPr lang="en-US" sz="1600" kern="1200" dirty="0" smtClean="0">
              <a:solidFill>
                <a:schemeClr val="tx1"/>
              </a:solidFill>
              <a:effectLst/>
              <a:latin typeface="+mn-lt"/>
              <a:ea typeface="+mn-ea"/>
              <a:cs typeface="+mn-cs"/>
            </a:rPr>
            <a:t>, everyone opposed him and boycotted him</a:t>
          </a:r>
          <a:endParaRPr lang="en-US" sz="1600" kern="1200" dirty="0">
            <a:solidFill>
              <a:schemeClr val="tx1"/>
            </a:solidFill>
          </a:endParaRPr>
        </a:p>
      </dsp:txBody>
      <dsp:txXfrm>
        <a:off x="2750039" y="2202265"/>
        <a:ext cx="5765696" cy="6971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CFF8-6BC6-4746-97B9-FD7341B23BF1}">
      <dsp:nvSpPr>
        <dsp:cNvPr id="0" name=""/>
        <dsp:cNvSpPr/>
      </dsp:nvSpPr>
      <dsp:spPr>
        <a:xfrm>
          <a:off x="1225641" y="330476"/>
          <a:ext cx="5839321" cy="1824787"/>
        </a:xfrm>
        <a:prstGeom prst="rect">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23599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He writes that prior to the Promised Messiah’s (on whom be peace) Lecture Lahore when promotional advertisements were being put up the opponents would beat up </a:t>
          </a:r>
          <a:r>
            <a:rPr lang="en-GB" sz="1800" kern="1200" dirty="0" err="1" smtClean="0">
              <a:solidFill>
                <a:schemeClr val="bg1"/>
              </a:solidFill>
            </a:rPr>
            <a:t>Ahmadis</a:t>
          </a:r>
          <a:r>
            <a:rPr lang="en-GB" sz="1800" kern="1200" dirty="0" smtClean="0">
              <a:solidFill>
                <a:schemeClr val="bg1"/>
              </a:solidFill>
            </a:rPr>
            <a:t>. </a:t>
          </a:r>
          <a:endParaRPr lang="en-US" sz="1800" kern="1200" dirty="0">
            <a:solidFill>
              <a:schemeClr val="bg1"/>
            </a:solidFill>
          </a:endParaRPr>
        </a:p>
      </dsp:txBody>
      <dsp:txXfrm>
        <a:off x="1225641" y="330476"/>
        <a:ext cx="5839321" cy="1824787"/>
      </dsp:txXfrm>
    </dsp:sp>
    <dsp:sp modelId="{C62745FC-9A85-42C7-A73A-74801B44CA46}">
      <dsp:nvSpPr>
        <dsp:cNvPr id="0" name=""/>
        <dsp:cNvSpPr/>
      </dsp:nvSpPr>
      <dsp:spPr>
        <a:xfrm>
          <a:off x="982336" y="66896"/>
          <a:ext cx="1277351" cy="1916027"/>
        </a:xfrm>
        <a:prstGeom prst="rect">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51593BD-228F-434E-83DD-8C1DF54E2A3F}">
      <dsp:nvSpPr>
        <dsp:cNvPr id="0" name=""/>
        <dsp:cNvSpPr/>
      </dsp:nvSpPr>
      <dsp:spPr>
        <a:xfrm>
          <a:off x="1225641" y="2627681"/>
          <a:ext cx="5839321" cy="1824787"/>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23599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A </a:t>
          </a:r>
          <a:r>
            <a:rPr lang="en-GB" sz="1800" kern="1200" dirty="0" err="1" smtClean="0">
              <a:solidFill>
                <a:schemeClr val="bg1"/>
              </a:solidFill>
            </a:rPr>
            <a:t>Mualwi</a:t>
          </a:r>
          <a:r>
            <a:rPr lang="en-GB" sz="1800" kern="1200" dirty="0" smtClean="0">
              <a:solidFill>
                <a:schemeClr val="bg1"/>
              </a:solidFill>
            </a:rPr>
            <a:t> would climb on a tree near where the Promised Messiah (on whom be peace) was staying and utter abusive words.</a:t>
          </a:r>
          <a:endParaRPr lang="en-US" sz="1800" kern="1200" dirty="0">
            <a:solidFill>
              <a:schemeClr val="bg1"/>
            </a:solidFill>
          </a:endParaRPr>
        </a:p>
      </dsp:txBody>
      <dsp:txXfrm>
        <a:off x="1225641" y="2627681"/>
        <a:ext cx="5839321" cy="1824787"/>
      </dsp:txXfrm>
    </dsp:sp>
    <dsp:sp modelId="{94A8F6FE-BEA5-4EC4-85A4-FA570297D12F}">
      <dsp:nvSpPr>
        <dsp:cNvPr id="0" name=""/>
        <dsp:cNvSpPr/>
      </dsp:nvSpPr>
      <dsp:spPr>
        <a:xfrm>
          <a:off x="982336" y="2364101"/>
          <a:ext cx="1277351" cy="1916027"/>
        </a:xfrm>
        <a:prstGeom prst="rect">
          <a:avLst/>
        </a:prstGeom>
        <a:solidFill>
          <a:schemeClr val="accent2">
            <a:tint val="50000"/>
            <a:hueOff val="-9062"/>
            <a:satOff val="591"/>
            <a:lumOff val="-2162"/>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F3007-864C-4D0B-956E-50F697DCC1FC}">
      <dsp:nvSpPr>
        <dsp:cNvPr id="0" name=""/>
        <dsp:cNvSpPr/>
      </dsp:nvSpPr>
      <dsp:spPr>
        <a:xfrm>
          <a:off x="549" y="0"/>
          <a:ext cx="2724631" cy="5181600"/>
        </a:xfrm>
        <a:prstGeom prst="roundRect">
          <a:avLst>
            <a:gd name="adj" fmla="val 10000"/>
          </a:avLst>
        </a:prstGeom>
        <a:solidFill>
          <a:schemeClr val="accent2">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latin typeface="+mn-lt"/>
              <a:ea typeface="+mn-ea"/>
              <a:cs typeface="+mn-cs"/>
            </a:rPr>
            <a:t>He writes that he arrived in </a:t>
          </a:r>
          <a:r>
            <a:rPr lang="en-US" sz="1800" kern="1200" dirty="0" err="1" smtClean="0">
              <a:solidFill>
                <a:schemeClr val="bg1"/>
              </a:solidFill>
              <a:effectLst/>
              <a:latin typeface="+mn-lt"/>
              <a:ea typeface="+mn-ea"/>
              <a:cs typeface="+mn-cs"/>
            </a:rPr>
            <a:t>Qadian</a:t>
          </a:r>
          <a:r>
            <a:rPr lang="en-US" sz="1800" kern="1200" dirty="0" smtClean="0">
              <a:solidFill>
                <a:schemeClr val="bg1"/>
              </a:solidFill>
              <a:effectLst/>
              <a:latin typeface="+mn-lt"/>
              <a:ea typeface="+mn-ea"/>
              <a:cs typeface="+mn-cs"/>
            </a:rPr>
            <a:t> and told the Promised Messiah (on whom be peace) that he had lost his house due to a false court case and false testimonies. The Promised Messiah (on whom be peace) consoled him and said that people lose their property on matters like weddings and circumcisions of sons, while he had lost his house for the sake of God and God would provide more. Hafiz sahib settled in </a:t>
          </a:r>
          <a:r>
            <a:rPr lang="en-US" sz="1800" kern="1200" dirty="0" err="1" smtClean="0">
              <a:solidFill>
                <a:schemeClr val="bg1"/>
              </a:solidFill>
              <a:effectLst/>
              <a:latin typeface="+mn-lt"/>
              <a:ea typeface="+mn-ea"/>
              <a:cs typeface="+mn-cs"/>
            </a:rPr>
            <a:t>Qadian</a:t>
          </a:r>
          <a:r>
            <a:rPr lang="en-US" sz="1800" kern="1200" dirty="0" smtClean="0">
              <a:solidFill>
                <a:schemeClr val="bg1"/>
              </a:solidFill>
              <a:effectLst/>
              <a:latin typeface="+mn-lt"/>
              <a:ea typeface="+mn-ea"/>
              <a:cs typeface="+mn-cs"/>
            </a:rPr>
            <a:t> and had a much better house. </a:t>
          </a:r>
          <a:endParaRPr lang="en-US" sz="1800" kern="1200" dirty="0">
            <a:solidFill>
              <a:schemeClr val="bg1"/>
            </a:solidFill>
            <a:latin typeface="Berlin Sans FB" pitchFamily="34" charset="0"/>
          </a:endParaRPr>
        </a:p>
      </dsp:txBody>
      <dsp:txXfrm>
        <a:off x="80351" y="79802"/>
        <a:ext cx="2565027" cy="5021996"/>
      </dsp:txXfrm>
    </dsp:sp>
    <dsp:sp modelId="{5C1939F9-9AEE-42ED-8EAA-13A61A90227D}">
      <dsp:nvSpPr>
        <dsp:cNvPr id="0" name=""/>
        <dsp:cNvSpPr/>
      </dsp:nvSpPr>
      <dsp:spPr>
        <a:xfrm>
          <a:off x="3112775" y="457224"/>
          <a:ext cx="2388728" cy="3745467"/>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 </a:t>
          </a:r>
          <a:r>
            <a:rPr lang="en-GB" sz="1800" kern="1200" dirty="0" smtClean="0"/>
            <a:t>He also relates that after the Promised Messiah (on whom be peace) passed away </a:t>
          </a:r>
          <a:r>
            <a:rPr lang="en-GB" sz="1800" kern="1200" dirty="0" err="1" smtClean="0"/>
            <a:t>Khawaja</a:t>
          </a:r>
          <a:r>
            <a:rPr lang="en-GB" sz="1800" kern="1200" dirty="0" smtClean="0"/>
            <a:t> Kamal </a:t>
          </a:r>
          <a:r>
            <a:rPr lang="en-GB" sz="1800" kern="1200" dirty="0" err="1" smtClean="0"/>
            <a:t>ud</a:t>
          </a:r>
          <a:r>
            <a:rPr lang="en-GB" sz="1800" kern="1200" dirty="0" smtClean="0"/>
            <a:t> din said that those who studied at Madrassa </a:t>
          </a:r>
          <a:r>
            <a:rPr lang="en-GB" sz="1800" kern="1200" dirty="0" err="1" smtClean="0"/>
            <a:t>Ahmadiyya</a:t>
          </a:r>
          <a:r>
            <a:rPr lang="en-GB" sz="1800" kern="1200" dirty="0" smtClean="0"/>
            <a:t> would become mullah while people like him would do Tabligh. Therefore the Madrassa should be closed. </a:t>
          </a:r>
          <a:endParaRPr lang="en-US" sz="1800" kern="1200" dirty="0">
            <a:solidFill>
              <a:schemeClr val="tx1"/>
            </a:solidFill>
          </a:endParaRPr>
        </a:p>
      </dsp:txBody>
      <dsp:txXfrm>
        <a:off x="3182738" y="527187"/>
        <a:ext cx="2248802" cy="3605541"/>
      </dsp:txXfrm>
    </dsp:sp>
    <dsp:sp modelId="{CBE1D490-B2FC-47A8-B15A-1247CE7BE2B9}">
      <dsp:nvSpPr>
        <dsp:cNvPr id="0" name=""/>
        <dsp:cNvSpPr/>
      </dsp:nvSpPr>
      <dsp:spPr>
        <a:xfrm>
          <a:off x="5916522" y="0"/>
          <a:ext cx="2388728" cy="5181600"/>
        </a:xfrm>
        <a:prstGeom prst="roundRect">
          <a:avLst>
            <a:gd name="adj" fmla="val 10000"/>
          </a:avLst>
        </a:prstGeom>
        <a:solidFill>
          <a:schemeClr val="accent2">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On hearing this </a:t>
          </a:r>
          <a:r>
            <a:rPr lang="en-GB" sz="1800" kern="1200" dirty="0" err="1" smtClean="0"/>
            <a:t>Mian</a:t>
          </a:r>
          <a:r>
            <a:rPr lang="en-GB" sz="1800" kern="1200" dirty="0" smtClean="0"/>
            <a:t> Mahmood (may Allah be pleased be him) stood up and resolutely said that the school was established by the Promised Messiah (on whom be peace) and it would continue and </a:t>
          </a:r>
          <a:r>
            <a:rPr lang="en-GB" sz="1800" kern="1200" dirty="0" err="1" smtClean="0"/>
            <a:t>InshaAllah</a:t>
          </a:r>
          <a:r>
            <a:rPr lang="en-GB" sz="1800" kern="1200" dirty="0" smtClean="0"/>
            <a:t> it would produce religious scholars. This silenced </a:t>
          </a:r>
          <a:r>
            <a:rPr lang="en-GB" sz="1800" kern="1200" dirty="0" err="1" smtClean="0"/>
            <a:t>Khawaja</a:t>
          </a:r>
          <a:r>
            <a:rPr lang="en-GB" sz="1800" kern="1200" dirty="0" smtClean="0"/>
            <a:t> Kamal </a:t>
          </a:r>
          <a:r>
            <a:rPr lang="en-GB" sz="1800" kern="1200" dirty="0" err="1" smtClean="0"/>
            <a:t>ud</a:t>
          </a:r>
          <a:r>
            <a:rPr lang="en-GB" sz="1800" kern="1200" dirty="0" smtClean="0"/>
            <a:t> din. </a:t>
          </a:r>
          <a:endParaRPr lang="en-US" sz="1800" kern="1200" dirty="0"/>
        </a:p>
      </dsp:txBody>
      <dsp:txXfrm>
        <a:off x="5986485" y="69963"/>
        <a:ext cx="2248802" cy="5041674"/>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A01FA3-178C-4104-B985-BA5CAD289AE4}" type="datetimeFigureOut">
              <a:rPr lang="en-US"/>
              <a:pPr>
                <a:defRPr/>
              </a:pPr>
              <a:t>4/15/2012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B5B418-6DD1-49FC-B1F0-1FA8A05232BD}" type="slidenum">
              <a:rPr lang="en-US"/>
              <a:pPr>
                <a:defRPr/>
              </a:pPr>
              <a:t>‹#›</a:t>
            </a:fld>
            <a:endParaRPr lang="en-US"/>
          </a:p>
        </p:txBody>
      </p:sp>
    </p:spTree>
    <p:extLst>
      <p:ext uri="{BB962C8B-B14F-4D97-AF65-F5344CB8AC3E}">
        <p14:creationId xmlns:p14="http://schemas.microsoft.com/office/powerpoint/2010/main" val="3181123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MS PGothic" pitchFamily="34"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34B67C-8D70-4F64-85AF-388083DE5A92}" type="slidenum">
              <a:rPr lang="en-US" smtClean="0">
                <a:ea typeface="ＭＳ Ｐゴシック" pitchFamily="34" charset="-128"/>
                <a:cs typeface="Arial" charset="0"/>
              </a:rPr>
              <a:pPr fontAlgn="base">
                <a:spcBef>
                  <a:spcPct val="0"/>
                </a:spcBef>
                <a:spcAft>
                  <a:spcPct val="0"/>
                </a:spcAft>
                <a:defRPr/>
              </a:pPr>
              <a:t>1</a:t>
            </a:fld>
            <a:endParaRPr lang="en-US" smtClean="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a:t>
            </a:r>
            <a:r>
              <a:rPr lang="en-GB" dirty="0" smtClean="0"/>
              <a:t>Hadhrat Hafiz </a:t>
            </a:r>
            <a:r>
              <a:rPr lang="en-GB" dirty="0" err="1" smtClean="0"/>
              <a:t>Ghulam</a:t>
            </a:r>
            <a:r>
              <a:rPr lang="en-GB" dirty="0" smtClean="0"/>
              <a:t> </a:t>
            </a:r>
            <a:r>
              <a:rPr lang="en-GB" dirty="0" err="1" smtClean="0"/>
              <a:t>Rasool</a:t>
            </a:r>
            <a:r>
              <a:rPr lang="en-GB" dirty="0" smtClean="0"/>
              <a:t> </a:t>
            </a:r>
            <a:r>
              <a:rPr lang="en-GB" dirty="0" err="1" smtClean="0"/>
              <a:t>Wazirabadi</a:t>
            </a:r>
            <a:r>
              <a:rPr lang="en-GB" dirty="0" smtClean="0"/>
              <a:t> (may Allah be pleased with him): He writes that he arrived in Qadian and told the Promised Messiah (on whom be peace) that he had lost his house due to a false court case and false testimonies. The Promised Messiah (on whom be peace) consoled him and said that people lose their property on matters like weddings and circumcisions of sons, while he had lost his house for the sake of God and God would provide more. Hafiz sahib writes that he was completely assured by this. He settled in Qadian where he was married and had a family and had a much better house. He also relates that after the Promised Messiah (on whom be peace) passed away </a:t>
            </a:r>
            <a:r>
              <a:rPr lang="en-GB" dirty="0" err="1" smtClean="0"/>
              <a:t>Khawaja</a:t>
            </a:r>
            <a:r>
              <a:rPr lang="en-GB" dirty="0" smtClean="0"/>
              <a:t> Kamal </a:t>
            </a:r>
            <a:r>
              <a:rPr lang="en-GB" dirty="0" err="1" smtClean="0"/>
              <a:t>ud</a:t>
            </a:r>
            <a:r>
              <a:rPr lang="en-GB" dirty="0" smtClean="0"/>
              <a:t> din said that those who studied at Madrassa Ahmadiyya would become mullah while people like him would do Tabligh. Therefore the Madrassa should be closed. On hearing this </a:t>
            </a:r>
            <a:r>
              <a:rPr lang="en-GB" dirty="0" err="1" smtClean="0"/>
              <a:t>Mian</a:t>
            </a:r>
            <a:r>
              <a:rPr lang="en-GB" dirty="0" smtClean="0"/>
              <a:t> </a:t>
            </a:r>
            <a:r>
              <a:rPr lang="en-GB" dirty="0" err="1" smtClean="0"/>
              <a:t>Mahmood</a:t>
            </a:r>
            <a:r>
              <a:rPr lang="en-GB" dirty="0" smtClean="0"/>
              <a:t> (may Allah be pleased be him) stood up and resolutely said that the school was established by the Promised Messiah (on whom be peace) and it would continue and </a:t>
            </a:r>
            <a:r>
              <a:rPr lang="en-GB" dirty="0" err="1" smtClean="0"/>
              <a:t>InshaAllah</a:t>
            </a:r>
            <a:r>
              <a:rPr lang="en-GB" dirty="0" smtClean="0"/>
              <a:t> it would produce religious scholars. This silenced </a:t>
            </a:r>
            <a:r>
              <a:rPr lang="en-GB" dirty="0" err="1" smtClean="0"/>
              <a:t>Khawaja</a:t>
            </a:r>
            <a:r>
              <a:rPr lang="en-GB" dirty="0" smtClean="0"/>
              <a:t> Kamal </a:t>
            </a:r>
            <a:r>
              <a:rPr lang="en-GB" dirty="0" err="1" smtClean="0"/>
              <a:t>ud</a:t>
            </a:r>
            <a:r>
              <a:rPr lang="en-GB" dirty="0" smtClean="0"/>
              <a:t> din. </a:t>
            </a:r>
            <a:endParaRPr lang="en-US" dirty="0" smtClean="0"/>
          </a:p>
        </p:txBody>
      </p:sp>
      <p:sp>
        <p:nvSpPr>
          <p:cNvPr id="4" name="Slide Number Placeholder 3"/>
          <p:cNvSpPr>
            <a:spLocks noGrp="1"/>
          </p:cNvSpPr>
          <p:nvPr>
            <p:ph type="sldNum" sz="quarter" idx="5"/>
          </p:nvPr>
        </p:nvSpPr>
        <p:spPr/>
        <p:txBody>
          <a:bodyPr/>
          <a:lstStyle/>
          <a:p>
            <a:pPr>
              <a:defRPr/>
            </a:pPr>
            <a:fld id="{E229DBF3-EE4B-438D-81A9-75E90D8103D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a:t>
            </a:r>
            <a:r>
              <a:rPr lang="en-GB" dirty="0" smtClean="0"/>
              <a:t>Hadhrat Sheikh Abdul </a:t>
            </a:r>
            <a:r>
              <a:rPr lang="en-GB" dirty="0" err="1" smtClean="0"/>
              <a:t>Wahab</a:t>
            </a:r>
            <a:r>
              <a:rPr lang="en-GB" dirty="0" smtClean="0"/>
              <a:t> sahib (may Allah be pleased with him): </a:t>
            </a:r>
            <a:r>
              <a:rPr lang="en-GB" dirty="0" err="1" smtClean="0"/>
              <a:t>Habib</a:t>
            </a:r>
            <a:r>
              <a:rPr lang="en-GB" dirty="0" smtClean="0"/>
              <a:t> Ahmad sahib writes about new Muslim </a:t>
            </a:r>
            <a:r>
              <a:rPr lang="en-GB" dirty="0" err="1" smtClean="0"/>
              <a:t>Wahab</a:t>
            </a:r>
            <a:r>
              <a:rPr lang="en-GB" dirty="0" smtClean="0"/>
              <a:t> sahib that he had a special spirit to contend with the opponents and faced them with great courage. When matters turned to abuse he would keep quiet, complying with the advice of the Promised Messiah (on whom be peace): ‘Pray for those who abuse you and comfort those who afflict you.’ </a:t>
            </a:r>
            <a:endParaRPr lang="en-US" dirty="0" smtClean="0"/>
          </a:p>
        </p:txBody>
      </p:sp>
      <p:sp>
        <p:nvSpPr>
          <p:cNvPr id="4" name="Slide Number Placeholder 3"/>
          <p:cNvSpPr>
            <a:spLocks noGrp="1"/>
          </p:cNvSpPr>
          <p:nvPr>
            <p:ph type="sldNum" sz="quarter" idx="5"/>
          </p:nvPr>
        </p:nvSpPr>
        <p:spPr/>
        <p:txBody>
          <a:bodyPr/>
          <a:lstStyle/>
          <a:p>
            <a:pPr>
              <a:defRPr/>
            </a:pPr>
            <a:fld id="{E229DBF3-EE4B-438D-81A9-75E90D8103D4}"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Hadhrat </a:t>
            </a:r>
            <a:r>
              <a:rPr lang="en-GB" sz="1200" kern="1200" dirty="0" err="1" smtClean="0">
                <a:solidFill>
                  <a:schemeClr val="tx1"/>
                </a:solidFill>
                <a:effectLst/>
                <a:latin typeface="+mn-lt"/>
                <a:ea typeface="+mn-ea"/>
                <a:cs typeface="+mn-cs"/>
              </a:rPr>
              <a:t>Zahoor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ud</a:t>
            </a:r>
            <a:r>
              <a:rPr lang="en-GB" sz="1200" kern="1200" dirty="0" smtClean="0">
                <a:solidFill>
                  <a:schemeClr val="tx1"/>
                </a:solidFill>
                <a:effectLst/>
                <a:latin typeface="+mn-lt"/>
                <a:ea typeface="+mn-ea"/>
                <a:cs typeface="+mn-cs"/>
              </a:rPr>
              <a:t> din sahib (may Allah be pleased with him): He writes that after taking Bai’at he stayed in Qadian for one day because the person he had gone with was somewhat nervous about being found out but with the grace of God </a:t>
            </a:r>
            <a:r>
              <a:rPr lang="en-GB" sz="1200" kern="1200" dirty="0" err="1" smtClean="0">
                <a:solidFill>
                  <a:schemeClr val="tx1"/>
                </a:solidFill>
                <a:effectLst/>
                <a:latin typeface="+mn-lt"/>
                <a:ea typeface="+mn-ea"/>
                <a:cs typeface="+mn-cs"/>
              </a:rPr>
              <a:t>Zahoor</a:t>
            </a:r>
            <a:r>
              <a:rPr lang="en-GB" sz="1200" kern="1200" dirty="0" smtClean="0">
                <a:solidFill>
                  <a:schemeClr val="tx1"/>
                </a:solidFill>
                <a:effectLst/>
                <a:latin typeface="+mn-lt"/>
                <a:ea typeface="+mn-ea"/>
                <a:cs typeface="+mn-cs"/>
              </a:rPr>
              <a:t> sahib feared no one. He writes that he regrets not staying for longer. After accepting Ahmadiyyat he faced a lot of opposition and boycott. His water supply was cut off and he endured starvation for days at a time but with the grace of God, he remained resolute.</a:t>
            </a:r>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14</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Hadhrat </a:t>
            </a:r>
            <a:r>
              <a:rPr lang="en-GB" dirty="0" err="1" smtClean="0"/>
              <a:t>Ghulam</a:t>
            </a:r>
            <a:r>
              <a:rPr lang="en-GB" dirty="0" smtClean="0"/>
              <a:t> Ahmad </a:t>
            </a:r>
            <a:r>
              <a:rPr lang="en-GB" dirty="0" err="1" smtClean="0"/>
              <a:t>Ara’in</a:t>
            </a:r>
            <a:r>
              <a:rPr lang="en-GB" dirty="0" smtClean="0"/>
              <a:t> sahib (may Allah be pleased with him): He writes that his father told him many years ago that he felt it was time for the Promised Messiah’s advent and advised him to accept him as soon as he appeared. He had said that if was still around he would be the first to accept him. However, he passed away. </a:t>
            </a:r>
            <a:r>
              <a:rPr lang="en-GB" dirty="0" err="1" smtClean="0"/>
              <a:t>Ara’in</a:t>
            </a:r>
            <a:r>
              <a:rPr lang="en-GB" dirty="0" smtClean="0"/>
              <a:t> sahib writes that when the Promised Messiah (on whom be peace) made his claim his nephew took Bai’at but </a:t>
            </a:r>
            <a:r>
              <a:rPr lang="en-GB" dirty="0" err="1" smtClean="0"/>
              <a:t>Ara’in</a:t>
            </a:r>
            <a:r>
              <a:rPr lang="en-GB" dirty="0" smtClean="0"/>
              <a:t> sahib objected saying the Mahdi was to be from a Syed family. His nephew told him that if he did not take Bai’at he would regret it so </a:t>
            </a:r>
            <a:r>
              <a:rPr lang="en-GB" dirty="0" err="1" smtClean="0"/>
              <a:t>Ara’ain</a:t>
            </a:r>
            <a:r>
              <a:rPr lang="en-GB" dirty="0" smtClean="0"/>
              <a:t> sahib went to Qadian to see if the Promised Messiah was truthful. He writes that he was introduced to the Promised Messiah (on whom be peace) in Masjid Mubarak which was very small at the time. He sat beside the Promised Messiah (on whom be peace) and said that he believed that Jesus (on whom be peace) was to descend on a minaret in the Middle East and Imam Mahdi was going to be born in a Syed family and would meet Jesus (on whom be peace). The Promised Messiah (on whom be peace) asked his companions to explain the matter to </a:t>
            </a:r>
            <a:r>
              <a:rPr lang="en-GB" dirty="0" err="1" smtClean="0"/>
              <a:t>Ara’ain</a:t>
            </a:r>
            <a:r>
              <a:rPr lang="en-GB" dirty="0" smtClean="0"/>
              <a:t> sahib. Once he was explained to, </a:t>
            </a:r>
            <a:r>
              <a:rPr lang="en-GB" dirty="0" err="1" smtClean="0"/>
              <a:t>Ara’in</a:t>
            </a:r>
            <a:r>
              <a:rPr lang="en-GB" dirty="0" smtClean="0"/>
              <a:t> sahib wanted to take his Bai’at immediately. After his Bai’at he asked the Promised Messiah (on whom be peace) that he had had his daughter engaged to his sister’s son and what was he to do now? The Promised Messiah (on whom be peace) replied that it was not good to give what was pure to outsiders because they were his opponents and the progeny that would result from such a union will also be his opponent. </a:t>
            </a:r>
            <a:r>
              <a:rPr lang="en-GB" dirty="0" err="1" smtClean="0"/>
              <a:t>Ara’in</a:t>
            </a:r>
            <a:r>
              <a:rPr lang="en-GB" dirty="0" smtClean="0"/>
              <a:t> sahib replied that the engagement had been arranged some eighteen years ago and how could he handle the situation. The Promised Messiah (on whom be peace) replied that he had said what he wanted to say and the rest was up to </a:t>
            </a:r>
            <a:r>
              <a:rPr lang="en-GB" dirty="0" err="1" smtClean="0"/>
              <a:t>Ara’ain</a:t>
            </a:r>
            <a:r>
              <a:rPr lang="en-GB" dirty="0" smtClean="0"/>
              <a:t> sahib. He also told him that he could not offer his Salat behind non-Ahmadis. As a result of his Bai’at </a:t>
            </a:r>
            <a:r>
              <a:rPr lang="en-GB" dirty="0" err="1" smtClean="0"/>
              <a:t>Ara’in</a:t>
            </a:r>
            <a:r>
              <a:rPr lang="en-GB" dirty="0" smtClean="0"/>
              <a:t> sahib faced opposition from his brother- in-law but his wife stood by him resolutely. He arranged the </a:t>
            </a:r>
            <a:r>
              <a:rPr lang="en-GB" dirty="0" err="1" smtClean="0"/>
              <a:t>Nikah</a:t>
            </a:r>
            <a:r>
              <a:rPr lang="en-GB" dirty="0" smtClean="0"/>
              <a:t> of his daughter with an Ahmadi. Following this some of his relatives harassed him and beat him up.</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15</a:t>
            </a:fld>
            <a:endParaRPr lang="en-US"/>
          </a:p>
        </p:txBody>
      </p:sp>
    </p:spTree>
    <p:extLst>
      <p:ext uri="{BB962C8B-B14F-4D97-AF65-F5344CB8AC3E}">
        <p14:creationId xmlns:p14="http://schemas.microsoft.com/office/powerpoint/2010/main" val="705259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Hadhrat Hafiz </a:t>
            </a:r>
            <a:r>
              <a:rPr lang="en-GB" dirty="0" err="1" smtClean="0"/>
              <a:t>Nabi</a:t>
            </a:r>
            <a:r>
              <a:rPr lang="en-GB" dirty="0" smtClean="0"/>
              <a:t> </a:t>
            </a:r>
            <a:r>
              <a:rPr lang="en-GB" dirty="0" err="1" smtClean="0"/>
              <a:t>Bakhsh</a:t>
            </a:r>
            <a:r>
              <a:rPr lang="en-GB" dirty="0" smtClean="0"/>
              <a:t> sahib (may Allah be pleased with him): He writes that his seven year old son who was a student at </a:t>
            </a:r>
            <a:r>
              <a:rPr lang="en-GB" dirty="0" err="1" smtClean="0"/>
              <a:t>Taleem</a:t>
            </a:r>
            <a:r>
              <a:rPr lang="en-GB" dirty="0" smtClean="0"/>
              <a:t> </a:t>
            </a:r>
            <a:r>
              <a:rPr lang="en-GB" dirty="0" err="1" smtClean="0"/>
              <a:t>ul</a:t>
            </a:r>
            <a:r>
              <a:rPr lang="en-GB" dirty="0" smtClean="0"/>
              <a:t> Islam school died. He was under the treatment of Hadhrat </a:t>
            </a:r>
            <a:r>
              <a:rPr lang="en-GB" dirty="0" err="1" smtClean="0"/>
              <a:t>Maulana</a:t>
            </a:r>
            <a:r>
              <a:rPr lang="en-GB" dirty="0" smtClean="0"/>
              <a:t> </a:t>
            </a:r>
            <a:r>
              <a:rPr lang="en-GB" dirty="0" err="1" smtClean="0"/>
              <a:t>Nur</a:t>
            </a:r>
            <a:r>
              <a:rPr lang="en-GB" dirty="0" smtClean="0"/>
              <a:t> </a:t>
            </a:r>
            <a:r>
              <a:rPr lang="en-GB" dirty="0" err="1" smtClean="0"/>
              <a:t>ud</a:t>
            </a:r>
            <a:r>
              <a:rPr lang="en-GB" dirty="0" smtClean="0"/>
              <a:t> din who had prescribed some tablets for him but after taking the medicine the boy passed away. When he next returned to Qadian Hudhur asked him to join him and told him that he had demonstrated great patience and that he had prayed for him a lot and God would grant him children.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BA764C-1335-4988-819C-8A089DC595F5}" type="slidenum">
              <a:rPr lang="en-US" smtClean="0">
                <a:cs typeface="Arial" charset="0"/>
              </a:rPr>
              <a:pPr fontAlgn="base">
                <a:spcBef>
                  <a:spcPct val="0"/>
                </a:spcBef>
                <a:spcAft>
                  <a:spcPct val="0"/>
                </a:spcAft>
                <a:defRPr/>
              </a:pPr>
              <a:t>16</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Next Hudhur related a few incidents portraying the sense of honour for faith as demonstrated by the companions of the Promised Messiah (on whom be peace). </a:t>
            </a:r>
          </a:p>
          <a:p>
            <a:pPr eaLnBrk="1" hangingPunct="1">
              <a:spcBef>
                <a:spcPct val="0"/>
              </a:spcBef>
            </a:pPr>
            <a:r>
              <a:rPr lang="en-GB" dirty="0" smtClean="0"/>
              <a:t>Hadhrat Dr Muhammad </a:t>
            </a:r>
            <a:r>
              <a:rPr lang="en-GB" dirty="0" err="1" smtClean="0"/>
              <a:t>Tufail</a:t>
            </a:r>
            <a:r>
              <a:rPr lang="en-GB" dirty="0" smtClean="0"/>
              <a:t> Jan sahib (may Allah be pleased with him): He writes that such was the glory of the Promised Messiah (on whom be peace) that whoever wished his disgrace did not escape chastisement. A </a:t>
            </a:r>
            <a:r>
              <a:rPr lang="en-GB" dirty="0" err="1" smtClean="0"/>
              <a:t>Maulwi</a:t>
            </a:r>
            <a:r>
              <a:rPr lang="en-GB" dirty="0" smtClean="0"/>
              <a:t> teacher once used extremely insolent language for the Promised Messiah (on whom be peace) in front of the Muslim staff of the school. </a:t>
            </a:r>
            <a:r>
              <a:rPr lang="en-GB" dirty="0" err="1" smtClean="0"/>
              <a:t>Tufail</a:t>
            </a:r>
            <a:r>
              <a:rPr lang="en-GB" dirty="0" smtClean="0"/>
              <a:t> Jan sahib went to see the headmaster about this but then realised that the headmaster was a Christian and perhaps no sympathy could be expected of him. Instead </a:t>
            </a:r>
            <a:r>
              <a:rPr lang="en-GB" dirty="0" err="1" smtClean="0"/>
              <a:t>Tufail</a:t>
            </a:r>
            <a:r>
              <a:rPr lang="en-GB" dirty="0" smtClean="0"/>
              <a:t> Jan sahib was inclined towards prayer and wondered if the man had made the insolent remarks out of ignorance and would repent if reality was explained to him. So he prayed that he is shown a cautionary sign without suffering any loss. The sign shown to him was that during a railway journey his new born baby fell from his mother’s lap many times but remained unharmed. When he related this incident, </a:t>
            </a:r>
            <a:r>
              <a:rPr lang="en-GB" dirty="0" err="1" smtClean="0"/>
              <a:t>Tufail</a:t>
            </a:r>
            <a:r>
              <a:rPr lang="en-GB" dirty="0" smtClean="0"/>
              <a:t> Jan sahib explained to him that he had thus prayed for him to remain unharmed and he should value this sign from God but the person said it was a mere coincidence. However, God seized him once again, he fell ill and died. Before dying it became clear to him that he was punished for his abusiveness. When gravely ill he called </a:t>
            </a:r>
            <a:r>
              <a:rPr lang="en-GB" dirty="0" err="1" smtClean="0"/>
              <a:t>Tufail</a:t>
            </a:r>
            <a:r>
              <a:rPr lang="en-GB" dirty="0" smtClean="0"/>
              <a:t> Jan sahib and said that after all </a:t>
            </a:r>
            <a:r>
              <a:rPr lang="en-GB" dirty="0" err="1" smtClean="0"/>
              <a:t>Tufail</a:t>
            </a:r>
            <a:r>
              <a:rPr lang="en-GB" dirty="0" smtClean="0"/>
              <a:t> sahib had complained about him although he had said that he would not complain and added that </a:t>
            </a:r>
            <a:r>
              <a:rPr lang="en-GB" dirty="0" err="1" smtClean="0"/>
              <a:t>Tufail</a:t>
            </a:r>
            <a:r>
              <a:rPr lang="en-GB" dirty="0" smtClean="0"/>
              <a:t> Jan sahib was truthful and he had been wrong.</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37B66-79B2-4589-B615-848C1D841012}" type="slidenum">
              <a:rPr lang="en-US" smtClean="0">
                <a:cs typeface="Arial" charset="0"/>
              </a:rPr>
              <a:pPr fontAlgn="base">
                <a:spcBef>
                  <a:spcPct val="0"/>
                </a:spcBef>
                <a:spcAft>
                  <a:spcPct val="0"/>
                </a:spcAft>
                <a:defRPr/>
              </a:pPr>
              <a:t>18</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Hadhrat Hafiz Mubarak Ahmad sahib (may Allah be pleased with him): Hadhrat </a:t>
            </a:r>
            <a:r>
              <a:rPr lang="en-GB" dirty="0" err="1" smtClean="0"/>
              <a:t>Roshin</a:t>
            </a:r>
            <a:r>
              <a:rPr lang="en-GB" dirty="0" smtClean="0"/>
              <a:t> Ali sahib relates that </a:t>
            </a:r>
            <a:r>
              <a:rPr lang="en-GB" dirty="0" err="1" smtClean="0"/>
              <a:t>Mualwi</a:t>
            </a:r>
            <a:r>
              <a:rPr lang="en-GB" dirty="0" smtClean="0"/>
              <a:t> Khan Malik sahib was famous in the Punjab and also in the whole country. Many religious leaders were his student but in spite of his renown he was very modest of nature. He could not bear to listen to any harsh words against the Promised Messiah (on whom be peace). Once someone highly placed called him to tutor his children but used harsh language against the Promised Messiah (on whom be peace). On this he said he was not prepared to teach his children. </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C2921-AA55-4005-867F-F4878FFE71FD}" type="slidenum">
              <a:rPr lang="en-US" smtClean="0">
                <a:cs typeface="Arial" charset="0"/>
              </a:rPr>
              <a:pPr fontAlgn="base">
                <a:spcBef>
                  <a:spcPct val="0"/>
                </a:spcBef>
                <a:spcAft>
                  <a:spcPct val="0"/>
                </a:spcAft>
                <a:defRPr/>
              </a:pPr>
              <a:t>19</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Hadhrat </a:t>
            </a:r>
            <a:r>
              <a:rPr lang="en-GB" dirty="0" err="1" smtClean="0"/>
              <a:t>Munshi</a:t>
            </a:r>
            <a:r>
              <a:rPr lang="en-GB" dirty="0" smtClean="0"/>
              <a:t> Imam </a:t>
            </a:r>
            <a:r>
              <a:rPr lang="en-GB" dirty="0" err="1" smtClean="0"/>
              <a:t>ud</a:t>
            </a:r>
            <a:r>
              <a:rPr lang="en-GB" dirty="0" smtClean="0"/>
              <a:t> din sahib (may Allah be pleased with him): He writes that when some Mirza </a:t>
            </a:r>
            <a:r>
              <a:rPr lang="en-GB" dirty="0" err="1" smtClean="0"/>
              <a:t>Nizam</a:t>
            </a:r>
            <a:r>
              <a:rPr lang="en-GB" dirty="0" smtClean="0"/>
              <a:t> </a:t>
            </a:r>
            <a:r>
              <a:rPr lang="en-GB" dirty="0" err="1" smtClean="0"/>
              <a:t>ud</a:t>
            </a:r>
            <a:r>
              <a:rPr lang="en-GB" dirty="0" smtClean="0"/>
              <a:t> din and Mirza Imam </a:t>
            </a:r>
            <a:r>
              <a:rPr lang="en-GB" dirty="0" err="1" smtClean="0"/>
              <a:t>ud</a:t>
            </a:r>
            <a:r>
              <a:rPr lang="en-GB" dirty="0" smtClean="0"/>
              <a:t> din blocked the way to Masjid Mubarak in Qadian, it caused great inconvenience to Ahmadis and the Promised Messiah (on whom be peace) decided to resort to legal proceedings and instructed for reliable witness statements to be collected. During the testimonies Mirza </a:t>
            </a:r>
            <a:r>
              <a:rPr lang="en-GB" dirty="0" err="1" smtClean="0"/>
              <a:t>Nizam</a:t>
            </a:r>
            <a:r>
              <a:rPr lang="en-GB" dirty="0" smtClean="0"/>
              <a:t> </a:t>
            </a:r>
            <a:r>
              <a:rPr lang="en-GB" dirty="0" err="1" smtClean="0"/>
              <a:t>ud</a:t>
            </a:r>
            <a:r>
              <a:rPr lang="en-GB" dirty="0" smtClean="0"/>
              <a:t> din used harsh language and it created discord. About a year later Mirza </a:t>
            </a:r>
            <a:r>
              <a:rPr lang="en-GB" dirty="0" err="1" smtClean="0"/>
              <a:t>Nizam</a:t>
            </a:r>
            <a:r>
              <a:rPr lang="en-GB" dirty="0" smtClean="0"/>
              <a:t> </a:t>
            </a:r>
            <a:r>
              <a:rPr lang="en-GB" dirty="0" err="1" smtClean="0"/>
              <a:t>ud</a:t>
            </a:r>
            <a:r>
              <a:rPr lang="en-GB" dirty="0" smtClean="0"/>
              <a:t> din met </a:t>
            </a:r>
            <a:r>
              <a:rPr lang="en-GB" dirty="0" err="1" smtClean="0"/>
              <a:t>Munshi</a:t>
            </a:r>
            <a:r>
              <a:rPr lang="en-GB" dirty="0" smtClean="0"/>
              <a:t> sahib somewhere and asked him why he was upset with him. </a:t>
            </a:r>
            <a:r>
              <a:rPr lang="en-GB" dirty="0" err="1" smtClean="0"/>
              <a:t>Munshi</a:t>
            </a:r>
            <a:r>
              <a:rPr lang="en-GB" dirty="0" smtClean="0"/>
              <a:t> sahib replied that he had used harsh language about his master and that had hurt him. Mirza </a:t>
            </a:r>
            <a:r>
              <a:rPr lang="en-GB" dirty="0" err="1" smtClean="0"/>
              <a:t>Nizam</a:t>
            </a:r>
            <a:r>
              <a:rPr lang="en-GB" dirty="0" smtClean="0"/>
              <a:t> </a:t>
            </a:r>
            <a:r>
              <a:rPr lang="en-GB" dirty="0" err="1" smtClean="0"/>
              <a:t>ud</a:t>
            </a:r>
            <a:r>
              <a:rPr lang="en-GB" dirty="0" smtClean="0"/>
              <a:t> din replied that he held the Promised Messiah in esteem and that he had benefitted due to him and offered reconciliation.</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a:t>
            </a:r>
          </a:p>
          <a:p>
            <a:r>
              <a:rPr lang="en-GB" dirty="0" smtClean="0"/>
              <a:t>Hadhrat Khalifa </a:t>
            </a:r>
            <a:r>
              <a:rPr lang="en-GB" dirty="0" err="1" smtClean="0"/>
              <a:t>Nur</a:t>
            </a:r>
            <a:r>
              <a:rPr lang="en-GB" dirty="0" smtClean="0"/>
              <a:t> </a:t>
            </a:r>
            <a:r>
              <a:rPr lang="en-GB" dirty="0" err="1" smtClean="0"/>
              <a:t>ud</a:t>
            </a:r>
            <a:r>
              <a:rPr lang="en-GB" dirty="0" smtClean="0"/>
              <a:t> din sahib (may Allah be pleased with him): He writes that he was a friend of </a:t>
            </a:r>
            <a:r>
              <a:rPr lang="en-GB" dirty="0" err="1" smtClean="0"/>
              <a:t>Maulwi</a:t>
            </a:r>
            <a:r>
              <a:rPr lang="en-GB" dirty="0" smtClean="0"/>
              <a:t> Muhammad Hussein </a:t>
            </a:r>
            <a:r>
              <a:rPr lang="en-GB" dirty="0" err="1" smtClean="0"/>
              <a:t>Batalwi</a:t>
            </a:r>
            <a:r>
              <a:rPr lang="en-GB" dirty="0" smtClean="0"/>
              <a:t> from his pre-Ahmadiyyat days. Once the </a:t>
            </a:r>
            <a:r>
              <a:rPr lang="en-GB" dirty="0" err="1" smtClean="0"/>
              <a:t>Maulwi</a:t>
            </a:r>
            <a:r>
              <a:rPr lang="en-GB" dirty="0" smtClean="0"/>
              <a:t> was leading Salat when Khalifa sahib too offered his Salat in the room. After finishing Salat </a:t>
            </a:r>
            <a:r>
              <a:rPr lang="en-GB" dirty="0" err="1" smtClean="0"/>
              <a:t>Maulwi</a:t>
            </a:r>
            <a:r>
              <a:rPr lang="en-GB" dirty="0" smtClean="0"/>
              <a:t> sahib was very pleased as he assumed Khalifa </a:t>
            </a:r>
            <a:r>
              <a:rPr lang="en-GB" dirty="0" err="1" smtClean="0"/>
              <a:t>Nur</a:t>
            </a:r>
            <a:r>
              <a:rPr lang="en-GB" dirty="0" smtClean="0"/>
              <a:t> </a:t>
            </a:r>
            <a:r>
              <a:rPr lang="en-GB" dirty="0" err="1" smtClean="0"/>
              <a:t>ud</a:t>
            </a:r>
            <a:r>
              <a:rPr lang="en-GB" dirty="0" smtClean="0"/>
              <a:t> din sahib had offered his Salat behind him. Khalifa </a:t>
            </a:r>
            <a:r>
              <a:rPr lang="en-GB" dirty="0" err="1" smtClean="0"/>
              <a:t>Nur</a:t>
            </a:r>
            <a:r>
              <a:rPr lang="en-GB" dirty="0" smtClean="0"/>
              <a:t> </a:t>
            </a:r>
            <a:r>
              <a:rPr lang="en-GB" dirty="0" err="1" smtClean="0"/>
              <a:t>ud</a:t>
            </a:r>
            <a:r>
              <a:rPr lang="en-GB" dirty="0" smtClean="0"/>
              <a:t> din sahib explained to him that let alone offer his Salat behind a non-Ahmadi, he would not even lead Salat for a non-Ahmadi. This astonished </a:t>
            </a:r>
            <a:r>
              <a:rPr lang="en-GB" dirty="0" err="1" smtClean="0"/>
              <a:t>Maulwi</a:t>
            </a:r>
            <a:r>
              <a:rPr lang="en-GB" dirty="0" smtClean="0"/>
              <a:t> sahib and he said this was not the belief of other Ahmadis. Khalifa </a:t>
            </a:r>
            <a:r>
              <a:rPr lang="en-GB" dirty="0" err="1" smtClean="0"/>
              <a:t>Nur</a:t>
            </a:r>
            <a:r>
              <a:rPr lang="en-GB" dirty="0" smtClean="0"/>
              <a:t> </a:t>
            </a:r>
            <a:r>
              <a:rPr lang="en-GB" dirty="0" err="1" smtClean="0"/>
              <a:t>ud</a:t>
            </a:r>
            <a:r>
              <a:rPr lang="en-GB" dirty="0" smtClean="0"/>
              <a:t> din responded everyone had their own way and quoted the Qur’an: ‘It is not for the Prophet and those who believe that they should ask of God forgiveness for the idolaters, even though they may be kinsmen…’ (9:113) He then asked </a:t>
            </a:r>
            <a:r>
              <a:rPr lang="en-GB" dirty="0" err="1" smtClean="0"/>
              <a:t>Maulwi</a:t>
            </a:r>
            <a:r>
              <a:rPr lang="en-GB" dirty="0" smtClean="0"/>
              <a:t> sahib were his beliefs not those of the idolaters? He </a:t>
            </a:r>
            <a:r>
              <a:rPr lang="en-GB" dirty="0" err="1" smtClean="0"/>
              <a:t>aksed</a:t>
            </a:r>
            <a:r>
              <a:rPr lang="en-GB" dirty="0" smtClean="0"/>
              <a:t> that as an Imam what could he pray for non-Ahmadis who followed him in Salat, that God forgive me and also forgive him who rejects Your Messiah? He writes that the Promised Messiah (on whom be peace) laughed when he mentioned this incident to him. </a:t>
            </a:r>
          </a:p>
          <a:p>
            <a:r>
              <a:rPr lang="en-GB" dirty="0" smtClean="0"/>
              <a:t>Hudhur Aqdas remarked that this was a good incident.</a:t>
            </a:r>
          </a:p>
          <a:p>
            <a:endParaRPr lang="en-GB" dirty="0" smtClean="0"/>
          </a:p>
        </p:txBody>
      </p:sp>
      <p:sp>
        <p:nvSpPr>
          <p:cNvPr id="4" name="Slide Number Placeholder 3"/>
          <p:cNvSpPr>
            <a:spLocks noGrp="1"/>
          </p:cNvSpPr>
          <p:nvPr>
            <p:ph type="sldNum" sz="quarter" idx="5"/>
          </p:nvPr>
        </p:nvSpPr>
        <p:spPr/>
        <p:txBody>
          <a:bodyPr/>
          <a:lstStyle/>
          <a:p>
            <a:pPr>
              <a:defRPr/>
            </a:pPr>
            <a:fld id="{A32AACA9-E159-4DB0-8944-C39BD926CB80}"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a:t>
            </a:r>
            <a:r>
              <a:rPr lang="en-GB" dirty="0" smtClean="0"/>
              <a:t>Hadhrat Muhammad </a:t>
            </a:r>
            <a:r>
              <a:rPr lang="en-GB" dirty="0" err="1" smtClean="0"/>
              <a:t>Nazir</a:t>
            </a:r>
            <a:r>
              <a:rPr lang="en-GB" dirty="0" smtClean="0"/>
              <a:t> </a:t>
            </a:r>
            <a:r>
              <a:rPr lang="en-GB" dirty="0" err="1" smtClean="0"/>
              <a:t>Farooqi</a:t>
            </a:r>
            <a:r>
              <a:rPr lang="en-GB" dirty="0" smtClean="0"/>
              <a:t> sahib (may Allah be pleased with him): He writes that around 1908 a great wave of opposition started against Hakim </a:t>
            </a:r>
            <a:r>
              <a:rPr lang="en-GB" dirty="0" err="1" smtClean="0"/>
              <a:t>Nawab</a:t>
            </a:r>
            <a:r>
              <a:rPr lang="en-GB" dirty="0" smtClean="0"/>
              <a:t> Ali sahib in his surrounding area the specifics of which were very detailed. It was a matter of delight that he remained resolute throughout and did not disgrace his honour. God blessed his financial situation and he always remained grateful to God.</a:t>
            </a:r>
            <a:endParaRPr lang="en-US" dirty="0" smtClean="0"/>
          </a:p>
        </p:txBody>
      </p:sp>
      <p:sp>
        <p:nvSpPr>
          <p:cNvPr id="4" name="Slide Number Placeholder 3"/>
          <p:cNvSpPr>
            <a:spLocks noGrp="1"/>
          </p:cNvSpPr>
          <p:nvPr>
            <p:ph type="sldNum" sz="quarter" idx="5"/>
          </p:nvPr>
        </p:nvSpPr>
        <p:spPr/>
        <p:txBody>
          <a:bodyPr/>
          <a:lstStyle/>
          <a:p>
            <a:pPr>
              <a:defRPr/>
            </a:pPr>
            <a:fld id="{4DC16DBB-28EF-455C-B67E-F8DD3EE45AF1}"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Promised Messiah (on whom be peace) said that without resoluteness Bai’at is incomplete. When man takes steps towards God he is met with many tribulations along the way and he cannot attain his objective without resolve. He also said that resoluteness cannot be gauged in good times, because everyone is happy and friendly during good times. Resolute is one who perseveres through every tribulation. The Promised Messiah (on whom be peace) called </a:t>
            </a:r>
            <a:r>
              <a:rPr lang="en-GB" sz="1200" b="0" i="0" kern="1200" dirty="0" err="1" smtClean="0">
                <a:solidFill>
                  <a:schemeClr val="tx1"/>
                </a:solidFill>
                <a:effectLst/>
                <a:latin typeface="+mn-lt"/>
                <a:ea typeface="+mn-ea"/>
                <a:cs typeface="+mn-cs"/>
              </a:rPr>
              <a:t>Durud</a:t>
            </a:r>
            <a:r>
              <a:rPr lang="en-GB" sz="1200" b="0" i="0" kern="1200" dirty="0" smtClean="0">
                <a:solidFill>
                  <a:schemeClr val="tx1"/>
                </a:solidFill>
                <a:effectLst/>
                <a:latin typeface="+mn-lt"/>
                <a:ea typeface="+mn-ea"/>
                <a:cs typeface="+mn-cs"/>
              </a:rPr>
              <a:t> a great source of attaining resoluteness and advised that one should profusely engage in reciting it. Not in a ritualistic manner but while being aware of the beauty and the favours of the Holy Prophet (peace and blessings of Allah be on him) and with his successes in mind. </a:t>
            </a:r>
            <a:r>
              <a:rPr lang="en-GB" sz="1200" b="0" i="0" kern="1200" dirty="0" err="1" smtClean="0">
                <a:solidFill>
                  <a:schemeClr val="tx1"/>
                </a:solidFill>
                <a:effectLst/>
                <a:latin typeface="+mn-lt"/>
                <a:ea typeface="+mn-ea"/>
                <a:cs typeface="+mn-cs"/>
              </a:rPr>
              <a:t>Durud</a:t>
            </a:r>
            <a:r>
              <a:rPr lang="en-GB" sz="1200" b="0" i="0" kern="1200" dirty="0" smtClean="0">
                <a:solidFill>
                  <a:schemeClr val="tx1"/>
                </a:solidFill>
                <a:effectLst/>
                <a:latin typeface="+mn-lt"/>
                <a:ea typeface="+mn-ea"/>
                <a:cs typeface="+mn-cs"/>
              </a:rPr>
              <a:t> recited in this manner brings about fragrant acceptance of prayer. The Promised Messiah (on whom be peace) enjoined: ‘Profusely engage in </a:t>
            </a:r>
            <a:r>
              <a:rPr lang="en-GB" sz="1200" b="0" i="0" kern="1200" dirty="0" err="1" smtClean="0">
                <a:solidFill>
                  <a:schemeClr val="tx1"/>
                </a:solidFill>
                <a:effectLst/>
                <a:latin typeface="+mn-lt"/>
                <a:ea typeface="+mn-ea"/>
                <a:cs typeface="+mn-cs"/>
              </a:rPr>
              <a:t>Istighfar</a:t>
            </a:r>
            <a:r>
              <a:rPr lang="en-GB" sz="1200" b="0" i="0" kern="1200" dirty="0" smtClean="0">
                <a:solidFill>
                  <a:schemeClr val="tx1"/>
                </a:solidFill>
                <a:effectLst/>
                <a:latin typeface="+mn-lt"/>
                <a:ea typeface="+mn-ea"/>
                <a:cs typeface="+mn-cs"/>
              </a:rPr>
              <a:t> for resoluteness of heart.’</a:t>
            </a:r>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3</a:t>
            </a:fld>
            <a:endParaRPr lang="en-US"/>
          </a:p>
        </p:txBody>
      </p:sp>
    </p:spTree>
    <p:extLst>
      <p:ext uri="{BB962C8B-B14F-4D97-AF65-F5344CB8AC3E}">
        <p14:creationId xmlns:p14="http://schemas.microsoft.com/office/powerpoint/2010/main" val="3965084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Hadhrat Sheikh </a:t>
            </a:r>
            <a:r>
              <a:rPr lang="en-GB" dirty="0" err="1" smtClean="0"/>
              <a:t>Zain</a:t>
            </a:r>
            <a:r>
              <a:rPr lang="en-GB" dirty="0" smtClean="0"/>
              <a:t> </a:t>
            </a:r>
            <a:r>
              <a:rPr lang="en-GB" dirty="0" err="1" smtClean="0"/>
              <a:t>ul</a:t>
            </a:r>
            <a:r>
              <a:rPr lang="en-GB" dirty="0" smtClean="0"/>
              <a:t> </a:t>
            </a:r>
            <a:r>
              <a:rPr lang="en-GB" dirty="0" err="1" smtClean="0"/>
              <a:t>Abi’deen</a:t>
            </a:r>
            <a:r>
              <a:rPr lang="en-GB" dirty="0" smtClean="0"/>
              <a:t> sahib (may Allah be pleased with him): He writes that he went to Qadian as an adolescent. The Promised Messiah (on whom be peace) asked him if any arrangement had been made for his marriage or not. He replied that his engagement had broken off due to his inclination towards Ahmadiyyat. The Promised Messiah (on whom be peace) smiled and said that he had not yet taken Bai’at, why was the betrothal broken off? He replied that those people asked him to call Mirza sahib </a:t>
            </a:r>
            <a:r>
              <a:rPr lang="en-GB" dirty="0" err="1" smtClean="0"/>
              <a:t>Kafir</a:t>
            </a:r>
            <a:r>
              <a:rPr lang="en-GB" dirty="0" smtClean="0"/>
              <a:t> and this he could not do. He told them even if they offered ten proposals to him he would consider Mirza sahib a </a:t>
            </a:r>
            <a:r>
              <a:rPr lang="en-GB" dirty="0" err="1" smtClean="0"/>
              <a:t>WaliUllah</a:t>
            </a:r>
            <a:r>
              <a:rPr lang="en-GB" dirty="0" smtClean="0"/>
              <a:t>. The Promised Messiah (on whom be peace) replied that whatever God would will, would be for the better.</a:t>
            </a:r>
          </a:p>
          <a:p>
            <a:pPr eaLnBrk="1" hangingPunct="1">
              <a:spcBef>
                <a:spcPct val="0"/>
              </a:spcBef>
            </a:pPr>
            <a:r>
              <a:rPr lang="en-GB" dirty="0" smtClean="0"/>
              <a:t>Hudhur Aqdas prayed that may God elevate the status of these elders and may He infuse the spirit of patience and resoluteness in their descendants who may remain firmly connected to Ahmadiyyat and Khilafat.</a:t>
            </a:r>
          </a:p>
          <a:p>
            <a:pPr eaLnBrk="1" hangingPunct="1">
              <a:spcBef>
                <a:spcPct val="0"/>
              </a:spcBef>
            </a:pPr>
            <a:endParaRPr lang="en-GB"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23</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Hudhur announced two funeral Prayers. The present funeral Prayer announcement was for Amatul </a:t>
            </a:r>
            <a:r>
              <a:rPr lang="en-GB" dirty="0" err="1" smtClean="0"/>
              <a:t>Hafeez</a:t>
            </a:r>
            <a:r>
              <a:rPr lang="en-GB" dirty="0" smtClean="0"/>
              <a:t> </a:t>
            </a:r>
            <a:r>
              <a:rPr lang="en-GB" dirty="0" err="1" smtClean="0"/>
              <a:t>Khanum</a:t>
            </a:r>
            <a:r>
              <a:rPr lang="en-GB" dirty="0" smtClean="0"/>
              <a:t> sahiba who passed away on 8 April at the age of 81. She had recently arrived here. Prior to coming here she had served as </a:t>
            </a:r>
            <a:r>
              <a:rPr lang="en-GB" dirty="0" err="1" smtClean="0"/>
              <a:t>sadr</a:t>
            </a:r>
            <a:r>
              <a:rPr lang="en-GB" dirty="0" smtClean="0"/>
              <a:t> of Quetta for a very long time and had also served in Lahore. She was very keen on Tabligh and wished to learn a few phrases of English so that she could do Tabligh here. She was a pious lady, who served others and was very sympathetic to the under-privileged. Her connection with Khilafat was extraordinary. She was a </a:t>
            </a:r>
            <a:r>
              <a:rPr lang="en-GB" dirty="0" err="1" smtClean="0"/>
              <a:t>Moosia</a:t>
            </a:r>
            <a:r>
              <a:rPr lang="en-GB" dirty="0" smtClean="0"/>
              <a:t> and her connection with the Jama’at and Khilafat was a model for many. With the grace of God her children are also connected with the Jama’at, may God continue this through her generation so that it brings peace to her soul. </a:t>
            </a:r>
          </a:p>
          <a:p>
            <a:r>
              <a:rPr lang="en-GB" dirty="0" smtClean="0"/>
              <a:t>The other funeral Prayer was to be made in absentia and was that of Syed Muhammad Ahmad sahib. He was the son of a companion of the Promised Messiah (on whom be peace). May God keep his children connected to the Jama’at. He had served as </a:t>
            </a:r>
            <a:r>
              <a:rPr lang="en-GB" dirty="0" err="1" smtClean="0"/>
              <a:t>sadr</a:t>
            </a:r>
            <a:r>
              <a:rPr lang="en-GB" dirty="0" smtClean="0"/>
              <a:t> in Lahore and had organised the building of the guest house complex in the Defence area of Lahore.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24</a:t>
            </a:fld>
            <a:endParaRPr lang="en-US"/>
          </a:p>
        </p:txBody>
      </p:sp>
    </p:spTree>
    <p:extLst>
      <p:ext uri="{BB962C8B-B14F-4D97-AF65-F5344CB8AC3E}">
        <p14:creationId xmlns:p14="http://schemas.microsoft.com/office/powerpoint/2010/main" val="206247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a:t>
            </a:r>
            <a:r>
              <a:rPr lang="en-GB" dirty="0" smtClean="0"/>
              <a:t>Hadhrat </a:t>
            </a:r>
            <a:r>
              <a:rPr lang="en-GB" dirty="0" err="1" smtClean="0"/>
              <a:t>Nur</a:t>
            </a:r>
            <a:r>
              <a:rPr lang="en-GB" dirty="0" smtClean="0"/>
              <a:t> Muhammad sahib (may Allah be pleased with him): He writes that he went to </a:t>
            </a:r>
            <a:r>
              <a:rPr lang="en-GB" dirty="0" err="1" smtClean="0"/>
              <a:t>Balochistan</a:t>
            </a:r>
            <a:r>
              <a:rPr lang="en-GB" dirty="0" smtClean="0"/>
              <a:t> with his family in 1906 where the imam of the mosque and his religious teacher had found out that </a:t>
            </a:r>
            <a:r>
              <a:rPr lang="en-GB" dirty="0" err="1" smtClean="0"/>
              <a:t>Nur</a:t>
            </a:r>
            <a:r>
              <a:rPr lang="en-GB" dirty="0" smtClean="0"/>
              <a:t> sahib had been to Qadian. So he summoned him and said that Mirza sahib’s books were good but he enjoined his followers something else behind the scenes. </a:t>
            </a:r>
            <a:r>
              <a:rPr lang="en-GB" dirty="0" err="1" smtClean="0"/>
              <a:t>Nur</a:t>
            </a:r>
            <a:r>
              <a:rPr lang="en-GB" dirty="0" smtClean="0"/>
              <a:t> sahib wrote to the Promised Messiah (on whom be peace) regarding this. He received a reply that said: ‘We enjoin to give preference to faith over worldly matters and one who adds or subtracts from the actions or the words of the Holy Prophet (peace and blessing of Allah be on him) is accursed.’ When he told this to the imam he mockingly asked, ‘do you too have revelations?’ </a:t>
            </a:r>
            <a:r>
              <a:rPr lang="en-GB" dirty="0" err="1" smtClean="0"/>
              <a:t>Nur</a:t>
            </a:r>
            <a:r>
              <a:rPr lang="en-GB" dirty="0" smtClean="0"/>
              <a:t> sahib replied to him that yes, he did. Previously, he had read about the Promised Messiah (on whom be peace) in the newspaper and had prayed for Divine guidance and had received a revelation saying: ‘Accept him, he is truthful’. </a:t>
            </a:r>
          </a:p>
          <a:p>
            <a:r>
              <a:rPr lang="en-GB" dirty="0" err="1" smtClean="0"/>
              <a:t>Nur</a:t>
            </a:r>
            <a:r>
              <a:rPr lang="en-GB" dirty="0" smtClean="0"/>
              <a:t> sahib writes that following his disclosure of Ahmadiyyat people started deriding him publically. He would pray that by virtue of the Promised Messiah’s (on whom be peace) blessings his earlier prayer would gain acceptance. He regularly wrote to the Promised Messiah (on whom be peace) as his superior was a severe opponent. He would pray for transfer with promotion. Soon afterwards he was transferred. He was the only Ahmadi in the new place, so he sent daily postcards requesting prayers to the Promised Messiah (on whom be peace). Within one year twelve people came into Ahmadiyyat and he received revelations almost every night.  Among the new Ahmadis was a butcher name </a:t>
            </a:r>
            <a:r>
              <a:rPr lang="en-GB" dirty="0" err="1" smtClean="0"/>
              <a:t>Shadi</a:t>
            </a:r>
            <a:r>
              <a:rPr lang="en-GB" dirty="0" smtClean="0"/>
              <a:t> Khan. On the instigation of a local </a:t>
            </a:r>
            <a:r>
              <a:rPr lang="en-GB" dirty="0" err="1" smtClean="0"/>
              <a:t>sardar</a:t>
            </a:r>
            <a:r>
              <a:rPr lang="en-GB" dirty="0" smtClean="0"/>
              <a:t> (chief) people boycotted his shop and beat him up. </a:t>
            </a:r>
            <a:r>
              <a:rPr lang="en-GB" dirty="0" err="1" smtClean="0"/>
              <a:t>Nur</a:t>
            </a:r>
            <a:r>
              <a:rPr lang="en-GB" dirty="0" smtClean="0"/>
              <a:t> sahib resorted to litigation and received a revelation that said ‘</a:t>
            </a:r>
            <a:r>
              <a:rPr lang="en-GB" dirty="0" err="1" smtClean="0"/>
              <a:t>Shadi</a:t>
            </a:r>
            <a:r>
              <a:rPr lang="en-GB" dirty="0" smtClean="0"/>
              <a:t> Khan’s house will be saved’. He advised all friends with families who numbered around 36 to go to </a:t>
            </a:r>
            <a:r>
              <a:rPr lang="en-GB" dirty="0" err="1" smtClean="0"/>
              <a:t>Shadi</a:t>
            </a:r>
            <a:r>
              <a:rPr lang="en-GB" dirty="0" smtClean="0"/>
              <a:t> Khan’s house.  That night </a:t>
            </a:r>
            <a:r>
              <a:rPr lang="en-GB" dirty="0" err="1" smtClean="0"/>
              <a:t>Shadi</a:t>
            </a:r>
            <a:r>
              <a:rPr lang="en-GB" dirty="0" smtClean="0"/>
              <a:t> Khan saw in a dream that he is in a large court where saints are sitting and the Promised Messiah (on whom be peace) is standing in the doorway while </a:t>
            </a:r>
            <a:r>
              <a:rPr lang="en-GB" dirty="0" err="1" smtClean="0"/>
              <a:t>Shadi</a:t>
            </a:r>
            <a:r>
              <a:rPr lang="en-GB" dirty="0" smtClean="0"/>
              <a:t> Khan has a head injury which is bleeding. The Promised Messiah (on whom be peace) takes </a:t>
            </a:r>
            <a:r>
              <a:rPr lang="en-GB" dirty="0" err="1" smtClean="0"/>
              <a:t>Shadi</a:t>
            </a:r>
            <a:r>
              <a:rPr lang="en-GB" dirty="0" smtClean="0"/>
              <a:t> Khan to someone who occupies the throne in the court and submits what should he do when his followers are thus treated? The person on the throne orders a decorated general to go with </a:t>
            </a:r>
            <a:r>
              <a:rPr lang="en-GB" dirty="0" err="1" smtClean="0"/>
              <a:t>Shadi</a:t>
            </a:r>
            <a:r>
              <a:rPr lang="en-GB" dirty="0" smtClean="0"/>
              <a:t> Khan and thus an army enters the city led by </a:t>
            </a:r>
            <a:r>
              <a:rPr lang="en-GB" dirty="0" err="1" smtClean="0"/>
              <a:t>Shadi</a:t>
            </a:r>
            <a:r>
              <a:rPr lang="en-GB" dirty="0" smtClean="0"/>
              <a:t> Khan and the general. In the morning </a:t>
            </a:r>
            <a:r>
              <a:rPr lang="en-GB" dirty="0" err="1" smtClean="0"/>
              <a:t>Shadi</a:t>
            </a:r>
            <a:r>
              <a:rPr lang="en-GB" dirty="0" smtClean="0"/>
              <a:t> Khan said he did not wish to carry on with litigation, God would retaliate on his behalf. Later, a huge flood came which destroyed part of the city and only </a:t>
            </a:r>
            <a:r>
              <a:rPr lang="en-GB" dirty="0" err="1" smtClean="0"/>
              <a:t>Shadi</a:t>
            </a:r>
            <a:r>
              <a:rPr lang="en-GB" dirty="0" smtClean="0"/>
              <a:t> Khan’s house was saved.</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4DC16DBB-28EF-455C-B67E-F8DD3EE45AF1}"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Hadhrat Jan Muhammad sahib (may Allah be pleased with him): He writes that he was the first Ahmadi in </a:t>
            </a:r>
            <a:r>
              <a:rPr lang="en-GB" sz="1200" kern="1200" dirty="0" err="1" smtClean="0">
                <a:solidFill>
                  <a:schemeClr val="tx1"/>
                </a:solidFill>
                <a:effectLst/>
                <a:latin typeface="+mn-lt"/>
                <a:ea typeface="+mn-ea"/>
                <a:cs typeface="+mn-cs"/>
              </a:rPr>
              <a:t>Daska</a:t>
            </a:r>
            <a:r>
              <a:rPr lang="en-GB" sz="1200" kern="1200" dirty="0" smtClean="0">
                <a:solidFill>
                  <a:schemeClr val="tx1"/>
                </a:solidFill>
                <a:effectLst/>
                <a:latin typeface="+mn-lt"/>
                <a:ea typeface="+mn-ea"/>
                <a:cs typeface="+mn-cs"/>
              </a:rPr>
              <a:t> where opposition was severe. The water-carrier (person supplying fresh water) and the sweeper (cleaner) withheld their services. Jan sahib wrote to the Promised Messiah (on whom be peace) informing him of the situation and said that if the local leaders became Ahmadi, the Jama’at would prosper. In his reply the Promised Messiah (on whom be peace) wrote that it should not be assumed that if such and such became Ahmadi the Jama’at would grow. He enjoined patience and prayers and said that this movement was from God and was going to grow and reach the ends of the earth and all pious people will join it and mosques will belong to Ahmadis.</a:t>
            </a:r>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6</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a:t>
            </a:r>
            <a:r>
              <a:rPr lang="en-GB" dirty="0" smtClean="0"/>
              <a:t>Hadhrat Abdullah sahib (may Allah be pleased with him): He writes that when the Promised Messiah (on whom be peace) passed away he was present. Outsiders stood by watching outside the building when overcome with grief one of the Ahmadis let out a scream. Hadhrat </a:t>
            </a:r>
            <a:r>
              <a:rPr lang="en-GB" dirty="0" err="1" smtClean="0"/>
              <a:t>Mualana</a:t>
            </a:r>
            <a:r>
              <a:rPr lang="en-GB" dirty="0" smtClean="0"/>
              <a:t> </a:t>
            </a:r>
            <a:r>
              <a:rPr lang="en-GB" dirty="0" err="1" smtClean="0"/>
              <a:t>Nur</a:t>
            </a:r>
            <a:r>
              <a:rPr lang="en-GB" dirty="0" smtClean="0"/>
              <a:t> </a:t>
            </a:r>
            <a:r>
              <a:rPr lang="en-GB" dirty="0" err="1" smtClean="0"/>
              <a:t>ud</a:t>
            </a:r>
            <a:r>
              <a:rPr lang="en-GB" dirty="0" smtClean="0"/>
              <a:t> din (may Allah be pleased with him) said: ‘Hadhrat Mirza sahib is gone, having accomplished his task. This is not a time to cry but to demonstrate resolve.’</a:t>
            </a:r>
            <a:endParaRPr lang="en-US" dirty="0" smtClean="0"/>
          </a:p>
        </p:txBody>
      </p:sp>
      <p:sp>
        <p:nvSpPr>
          <p:cNvPr id="4" name="Slide Number Placeholder 3"/>
          <p:cNvSpPr>
            <a:spLocks noGrp="1"/>
          </p:cNvSpPr>
          <p:nvPr>
            <p:ph type="sldNum" sz="quarter" idx="5"/>
          </p:nvPr>
        </p:nvSpPr>
        <p:spPr/>
        <p:txBody>
          <a:bodyPr/>
          <a:lstStyle/>
          <a:p>
            <a:pPr>
              <a:defRPr/>
            </a:pPr>
            <a:fld id="{092952F3-5CEE-4558-BF5E-EB7DA93D046F}"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Hadhrat </a:t>
            </a:r>
            <a:r>
              <a:rPr lang="en-GB" dirty="0" err="1" smtClean="0"/>
              <a:t>Khair</a:t>
            </a:r>
            <a:r>
              <a:rPr lang="en-GB" dirty="0" smtClean="0"/>
              <a:t> Din sahib (may Allah be pleased with him): He writes that his religious teacher </a:t>
            </a:r>
            <a:r>
              <a:rPr lang="en-GB" dirty="0" err="1" smtClean="0"/>
              <a:t>Maulwi</a:t>
            </a:r>
            <a:r>
              <a:rPr lang="en-GB" dirty="0" smtClean="0"/>
              <a:t> Allah </a:t>
            </a:r>
            <a:r>
              <a:rPr lang="en-GB" dirty="0" err="1" smtClean="0"/>
              <a:t>Ditta</a:t>
            </a:r>
            <a:r>
              <a:rPr lang="en-GB" dirty="0" smtClean="0"/>
              <a:t> was a follower of </a:t>
            </a:r>
            <a:r>
              <a:rPr lang="en-GB" dirty="0" err="1" smtClean="0"/>
              <a:t>Maulwi</a:t>
            </a:r>
            <a:r>
              <a:rPr lang="en-GB" dirty="0" smtClean="0"/>
              <a:t> Muhammad Hussein </a:t>
            </a:r>
            <a:r>
              <a:rPr lang="en-GB" dirty="0" err="1" smtClean="0"/>
              <a:t>Batalwi</a:t>
            </a:r>
            <a:r>
              <a:rPr lang="en-GB" dirty="0" smtClean="0"/>
              <a:t> and had read something positive written by </a:t>
            </a:r>
            <a:r>
              <a:rPr lang="en-GB" dirty="0" err="1" smtClean="0"/>
              <a:t>Maulwi</a:t>
            </a:r>
            <a:r>
              <a:rPr lang="en-GB" dirty="0" smtClean="0"/>
              <a:t> Muhammad Hussein about the Promised Messiah (on whom be peace). This inspired him to visit Qadian. When he arrived in Qadian and saw the Promised Messiah (on whom be peace) he told him that his appearance resembled the description of the Imam Mahdi in </a:t>
            </a:r>
            <a:r>
              <a:rPr lang="en-GB" dirty="0" err="1" smtClean="0"/>
              <a:t>Ahadith</a:t>
            </a:r>
            <a:r>
              <a:rPr lang="en-GB" dirty="0" smtClean="0"/>
              <a:t>. The Promised Messiah smiled. When </a:t>
            </a:r>
            <a:r>
              <a:rPr lang="en-GB" dirty="0" err="1" smtClean="0"/>
              <a:t>Maulwi</a:t>
            </a:r>
            <a:r>
              <a:rPr lang="en-GB" dirty="0" smtClean="0"/>
              <a:t> Allah </a:t>
            </a:r>
            <a:r>
              <a:rPr lang="en-GB" dirty="0" err="1" smtClean="0"/>
              <a:t>Ditta</a:t>
            </a:r>
            <a:r>
              <a:rPr lang="en-GB" dirty="0" smtClean="0"/>
              <a:t> expressed his wish to do Bai’at, the Promised Messiah (on whom be peace) said he was not [yet] commanded by God to do so.  </a:t>
            </a:r>
            <a:r>
              <a:rPr lang="en-GB" dirty="0" err="1" smtClean="0"/>
              <a:t>Maulwi</a:t>
            </a:r>
            <a:r>
              <a:rPr lang="en-GB" dirty="0" smtClean="0"/>
              <a:t> Allah </a:t>
            </a:r>
            <a:r>
              <a:rPr lang="en-GB" dirty="0" err="1" smtClean="0"/>
              <a:t>Ditta</a:t>
            </a:r>
            <a:r>
              <a:rPr lang="en-GB" dirty="0" smtClean="0"/>
              <a:t> sahib was filled with love for the Promised Messiah (on whom be peace) and returned home. When the Promised Messiah (on whom be peace) announced that he was to take Bai’at, </a:t>
            </a:r>
            <a:r>
              <a:rPr lang="en-GB" dirty="0" err="1" smtClean="0"/>
              <a:t>Maulwi</a:t>
            </a:r>
            <a:r>
              <a:rPr lang="en-GB" dirty="0" smtClean="0"/>
              <a:t> sahib promptly took Bai’at. </a:t>
            </a:r>
            <a:r>
              <a:rPr lang="en-GB" dirty="0" err="1" smtClean="0"/>
              <a:t>Khair</a:t>
            </a:r>
            <a:r>
              <a:rPr lang="en-GB" dirty="0" smtClean="0"/>
              <a:t> Din sahib writes that he did not oppose his teacher and stayed with him but somehow was lazy in accepting himself and delayed taking Bai’at till 1906 when he went to Qadian and took Bai’at on the blessed hand of the Promised Messiah (on whom be peace).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Hadhrat </a:t>
            </a:r>
            <a:r>
              <a:rPr lang="en-GB" sz="1200" kern="1200" dirty="0" err="1" smtClean="0">
                <a:solidFill>
                  <a:schemeClr val="tx1"/>
                </a:solidFill>
                <a:effectLst/>
                <a:latin typeface="+mn-lt"/>
                <a:ea typeface="+mn-ea"/>
                <a:cs typeface="+mn-cs"/>
              </a:rPr>
              <a:t>Qazi</a:t>
            </a:r>
            <a:r>
              <a:rPr lang="en-GB" sz="1200" kern="1200" dirty="0" smtClean="0">
                <a:solidFill>
                  <a:schemeClr val="tx1"/>
                </a:solidFill>
                <a:effectLst/>
                <a:latin typeface="+mn-lt"/>
                <a:ea typeface="+mn-ea"/>
                <a:cs typeface="+mn-cs"/>
              </a:rPr>
              <a:t> Muhammad Yusuf (may Allah be pleased with him): He writes that he was employed in civil service for 27 years and earned salary of Rupees 15 per month to Rupees 200 per month and it was God alone Who helped him in difficult times. Many a tribulation came but passed easily. Let alone strangers, even his own mistreated him for a long time but God did not let those who rejected him and were envious of him succeed. He writes that he was slandered about insulting the Holy Prophet (peace and blessings of Allah be on him) and a person was thus persuaded to kill him but it so happened that the bullet in the pistol turned askew and the pistol did not fire and the murderer-to- be ended up with a nine year prison sentence. He writes that the revelation of the Promised Messiah (on whom be peace) was fulfilled: ‘Threaten me not with fire, for fire is my servant and</a:t>
            </a:r>
          </a:p>
          <a:p>
            <a:r>
              <a:rPr lang="en-GB" sz="1200" kern="1200" dirty="0" smtClean="0">
                <a:solidFill>
                  <a:schemeClr val="tx1"/>
                </a:solidFill>
                <a:effectLst/>
                <a:latin typeface="+mn-lt"/>
                <a:ea typeface="+mn-ea"/>
                <a:cs typeface="+mn-cs"/>
              </a:rPr>
              <a:t>indeed the servant of my servants’ [</a:t>
            </a:r>
            <a:r>
              <a:rPr lang="en-GB" sz="1200" kern="1200" dirty="0" err="1" smtClean="0">
                <a:solidFill>
                  <a:schemeClr val="tx1"/>
                </a:solidFill>
                <a:effectLst/>
                <a:latin typeface="+mn-lt"/>
                <a:ea typeface="+mn-ea"/>
                <a:cs typeface="+mn-cs"/>
              </a:rPr>
              <a:t>Tadhkirah</a:t>
            </a:r>
            <a:r>
              <a:rPr lang="en-GB" sz="1200" kern="1200" dirty="0" smtClean="0">
                <a:solidFill>
                  <a:schemeClr val="tx1"/>
                </a:solidFill>
                <a:effectLst/>
                <a:latin typeface="+mn-lt"/>
                <a:ea typeface="+mn-ea"/>
                <a:cs typeface="+mn-cs"/>
              </a:rPr>
              <a:t>, p. 476]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9</a:t>
            </a:fld>
            <a:endParaRPr lang="en-US"/>
          </a:p>
        </p:txBody>
      </p:sp>
    </p:spTree>
    <p:extLst>
      <p:ext uri="{BB962C8B-B14F-4D97-AF65-F5344CB8AC3E}">
        <p14:creationId xmlns:p14="http://schemas.microsoft.com/office/powerpoint/2010/main" val="344091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Hadhrat </a:t>
            </a:r>
            <a:r>
              <a:rPr lang="en-GB" sz="1200" kern="1200" dirty="0" err="1" smtClean="0">
                <a:solidFill>
                  <a:schemeClr val="tx1"/>
                </a:solidFill>
                <a:effectLst/>
                <a:latin typeface="+mn-lt"/>
                <a:ea typeface="+mn-ea"/>
                <a:cs typeface="+mn-cs"/>
              </a:rPr>
              <a:t>Mian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Nizam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ud</a:t>
            </a:r>
            <a:r>
              <a:rPr lang="en-GB" sz="1200" kern="1200" dirty="0" smtClean="0">
                <a:solidFill>
                  <a:schemeClr val="tx1"/>
                </a:solidFill>
                <a:effectLst/>
                <a:latin typeface="+mn-lt"/>
                <a:ea typeface="+mn-ea"/>
                <a:cs typeface="+mn-cs"/>
              </a:rPr>
              <a:t> din sahib (may Allah be pleased with him): He writes that at a rally in Lahore he and his friends saw a man holding the Holy Qur’an in hand announcing that, God forbid, ‘Mirza’ had caught leprosy. He was also distributing leaflets about the same.  </a:t>
            </a:r>
            <a:r>
              <a:rPr lang="en-GB" sz="1200" kern="1200" dirty="0" err="1" smtClean="0">
                <a:solidFill>
                  <a:schemeClr val="tx1"/>
                </a:solidFill>
                <a:effectLst/>
                <a:latin typeface="+mn-lt"/>
                <a:ea typeface="+mn-ea"/>
                <a:cs typeface="+mn-cs"/>
              </a:rPr>
              <a:t>Nizam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ud</a:t>
            </a:r>
            <a:r>
              <a:rPr lang="en-GB" sz="1200" kern="1200" dirty="0" smtClean="0">
                <a:solidFill>
                  <a:schemeClr val="tx1"/>
                </a:solidFill>
                <a:effectLst/>
                <a:latin typeface="+mn-lt"/>
                <a:ea typeface="+mn-ea"/>
                <a:cs typeface="+mn-cs"/>
              </a:rPr>
              <a:t> din sahib and his friends thought to travel to Qadian and see the condition of Mirza sahib for themselves. The three friends arrived in Qadian and saw the Promised Messiah (on whom be peace) in good health. They were astonished and could not decide whether their </a:t>
            </a:r>
            <a:r>
              <a:rPr lang="en-GB" sz="1200" kern="1200" dirty="0" err="1" smtClean="0">
                <a:solidFill>
                  <a:schemeClr val="tx1"/>
                </a:solidFill>
                <a:effectLst/>
                <a:latin typeface="+mn-lt"/>
                <a:ea typeface="+mn-ea"/>
                <a:cs typeface="+mn-cs"/>
              </a:rPr>
              <a:t>Maulwi</a:t>
            </a:r>
            <a:r>
              <a:rPr lang="en-GB" sz="1200" kern="1200" dirty="0" smtClean="0">
                <a:solidFill>
                  <a:schemeClr val="tx1"/>
                </a:solidFill>
                <a:effectLst/>
                <a:latin typeface="+mn-lt"/>
                <a:ea typeface="+mn-ea"/>
                <a:cs typeface="+mn-cs"/>
              </a:rPr>
              <a:t> had lied or the person they had seen was not Mirza sahib. They stayed the night at Qadian and went and posed the question to Hadhrat </a:t>
            </a:r>
            <a:r>
              <a:rPr lang="en-GB" sz="1200" kern="1200" dirty="0" err="1" smtClean="0">
                <a:solidFill>
                  <a:schemeClr val="tx1"/>
                </a:solidFill>
                <a:effectLst/>
                <a:latin typeface="+mn-lt"/>
                <a:ea typeface="+mn-ea"/>
                <a:cs typeface="+mn-cs"/>
              </a:rPr>
              <a:t>Maulana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Nur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ud</a:t>
            </a:r>
            <a:r>
              <a:rPr lang="en-GB" sz="1200" kern="1200" dirty="0" smtClean="0">
                <a:solidFill>
                  <a:schemeClr val="tx1"/>
                </a:solidFill>
                <a:effectLst/>
                <a:latin typeface="+mn-lt"/>
                <a:ea typeface="+mn-ea"/>
                <a:cs typeface="+mn-cs"/>
              </a:rPr>
              <a:t> din (may Allah be pleased with him) the next day. He said the person they had seen was indeed Mirza sahib. He took out a leaflet from his pocket and said that the </a:t>
            </a:r>
            <a:r>
              <a:rPr lang="en-GB" sz="1200" kern="1200" dirty="0" err="1" smtClean="0">
                <a:solidFill>
                  <a:schemeClr val="tx1"/>
                </a:solidFill>
                <a:effectLst/>
                <a:latin typeface="+mn-lt"/>
                <a:ea typeface="+mn-ea"/>
                <a:cs typeface="+mn-cs"/>
              </a:rPr>
              <a:t>Maulwi’s</a:t>
            </a:r>
            <a:r>
              <a:rPr lang="en-GB" sz="1200" kern="1200" dirty="0" smtClean="0">
                <a:solidFill>
                  <a:schemeClr val="tx1"/>
                </a:solidFill>
                <a:effectLst/>
                <a:latin typeface="+mn-lt"/>
                <a:ea typeface="+mn-ea"/>
                <a:cs typeface="+mn-cs"/>
              </a:rPr>
              <a:t> leaflets had reached him as well. He told them it was up to them to decide who was truthful. After </a:t>
            </a:r>
            <a:r>
              <a:rPr lang="en-GB" sz="1200" kern="1200" dirty="0" err="1" smtClean="0">
                <a:solidFill>
                  <a:schemeClr val="tx1"/>
                </a:solidFill>
                <a:effectLst/>
                <a:latin typeface="+mn-lt"/>
                <a:ea typeface="+mn-ea"/>
                <a:cs typeface="+mn-cs"/>
              </a:rPr>
              <a:t>Zuhr</a:t>
            </a:r>
            <a:r>
              <a:rPr lang="en-GB" sz="1200" kern="1200" dirty="0" smtClean="0">
                <a:solidFill>
                  <a:schemeClr val="tx1"/>
                </a:solidFill>
                <a:effectLst/>
                <a:latin typeface="+mn-lt"/>
                <a:ea typeface="+mn-ea"/>
                <a:cs typeface="+mn-cs"/>
              </a:rPr>
              <a:t> Salat </a:t>
            </a:r>
            <a:r>
              <a:rPr lang="en-GB" sz="1200" kern="1200" dirty="0" err="1" smtClean="0">
                <a:solidFill>
                  <a:schemeClr val="tx1"/>
                </a:solidFill>
                <a:effectLst/>
                <a:latin typeface="+mn-lt"/>
                <a:ea typeface="+mn-ea"/>
                <a:cs typeface="+mn-cs"/>
              </a:rPr>
              <a:t>Nizam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ud</a:t>
            </a:r>
            <a:r>
              <a:rPr lang="en-GB" sz="1200" kern="1200" dirty="0" smtClean="0">
                <a:solidFill>
                  <a:schemeClr val="tx1"/>
                </a:solidFill>
                <a:effectLst/>
                <a:latin typeface="+mn-lt"/>
                <a:ea typeface="+mn-ea"/>
                <a:cs typeface="+mn-cs"/>
              </a:rPr>
              <a:t> din sahib related the matter to the Promised Messiah (on whom be peace) who laughed and said that </a:t>
            </a:r>
            <a:r>
              <a:rPr lang="en-GB" sz="1200" kern="1200" dirty="0" err="1" smtClean="0">
                <a:solidFill>
                  <a:schemeClr val="tx1"/>
                </a:solidFill>
                <a:effectLst/>
                <a:latin typeface="+mn-lt"/>
                <a:ea typeface="+mn-ea"/>
                <a:cs typeface="+mn-cs"/>
              </a:rPr>
              <a:t>Ahadith</a:t>
            </a:r>
            <a:r>
              <a:rPr lang="en-GB" sz="1200" kern="1200" dirty="0" smtClean="0">
                <a:solidFill>
                  <a:schemeClr val="tx1"/>
                </a:solidFill>
                <a:effectLst/>
                <a:latin typeface="+mn-lt"/>
                <a:ea typeface="+mn-ea"/>
                <a:cs typeface="+mn-cs"/>
              </a:rPr>
              <a:t> narrate that the religious leaders of the time of the Messiah will be the worst of creation. </a:t>
            </a:r>
            <a:r>
              <a:rPr lang="en-GB" sz="1200" kern="1200" dirty="0" err="1" smtClean="0">
                <a:solidFill>
                  <a:schemeClr val="tx1"/>
                </a:solidFill>
                <a:effectLst/>
                <a:latin typeface="+mn-lt"/>
                <a:ea typeface="+mn-ea"/>
                <a:cs typeface="+mn-cs"/>
              </a:rPr>
              <a:t>Nizam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ud</a:t>
            </a:r>
            <a:r>
              <a:rPr lang="en-GB" sz="1200" kern="1200" dirty="0" smtClean="0">
                <a:solidFill>
                  <a:schemeClr val="tx1"/>
                </a:solidFill>
                <a:effectLst/>
                <a:latin typeface="+mn-lt"/>
                <a:ea typeface="+mn-ea"/>
                <a:cs typeface="+mn-cs"/>
              </a:rPr>
              <a:t> din sahib and his friends wanted to take Bai’at promptly and could not abide by the flagrant lies they had been told but the Promised Messiah (on whom be peace) discouraged them from being hasty and told them to stay in Qadian for at least a week in his company and only take Bai’at if they found what he said as agreeable. He writes that later, he was dismissed from his employment due to his acceptance of Ahmadiyyat, everyone opposed him and boycotted him. </a:t>
            </a:r>
          </a:p>
          <a:p>
            <a:r>
              <a:rPr lang="en-GB" sz="1200" kern="1200" dirty="0" smtClean="0">
                <a:solidFill>
                  <a:schemeClr val="tx1"/>
                </a:solidFill>
                <a:effectLst/>
                <a:latin typeface="+mn-lt"/>
                <a:ea typeface="+mn-ea"/>
                <a:cs typeface="+mn-cs"/>
              </a:rPr>
              <a:t>Hudhur Aqdas said this kind of attitude continues to this day. Recently Lahore High Court passed a resolution stating drinking </a:t>
            </a:r>
            <a:r>
              <a:rPr lang="en-GB" sz="1200" kern="1200" dirty="0" err="1" smtClean="0">
                <a:solidFill>
                  <a:schemeClr val="tx1"/>
                </a:solidFill>
                <a:effectLst/>
                <a:latin typeface="+mn-lt"/>
                <a:ea typeface="+mn-ea"/>
                <a:cs typeface="+mn-cs"/>
              </a:rPr>
              <a:t>Shezan</a:t>
            </a:r>
            <a:r>
              <a:rPr lang="en-GB" sz="1200" kern="1200" dirty="0" smtClean="0">
                <a:solidFill>
                  <a:schemeClr val="tx1"/>
                </a:solidFill>
                <a:effectLst/>
                <a:latin typeface="+mn-lt"/>
                <a:ea typeface="+mn-ea"/>
                <a:cs typeface="+mn-cs"/>
              </a:rPr>
              <a:t> [a beverage] as haram (forbidden) as it is owned by Ahmadis. </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Nizam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ud</a:t>
            </a:r>
            <a:r>
              <a:rPr lang="en-GB" sz="1200" kern="1200" dirty="0" smtClean="0">
                <a:solidFill>
                  <a:schemeClr val="tx1"/>
                </a:solidFill>
                <a:effectLst/>
                <a:latin typeface="+mn-lt"/>
                <a:ea typeface="+mn-ea"/>
                <a:cs typeface="+mn-cs"/>
              </a:rPr>
              <a:t> din sahib writes that one of the three friends could not deal with the boycott of his shop, and became a renegade. </a:t>
            </a:r>
            <a:r>
              <a:rPr lang="en-GB" sz="1200" kern="1200" dirty="0" err="1" smtClean="0">
                <a:solidFill>
                  <a:schemeClr val="tx1"/>
                </a:solidFill>
                <a:effectLst/>
                <a:latin typeface="+mn-lt"/>
                <a:ea typeface="+mn-ea"/>
                <a:cs typeface="+mn-cs"/>
              </a:rPr>
              <a:t>Nizam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ud</a:t>
            </a:r>
            <a:r>
              <a:rPr lang="en-GB" sz="1200" kern="1200" dirty="0" smtClean="0">
                <a:solidFill>
                  <a:schemeClr val="tx1"/>
                </a:solidFill>
                <a:effectLst/>
                <a:latin typeface="+mn-lt"/>
                <a:ea typeface="+mn-ea"/>
                <a:cs typeface="+mn-cs"/>
              </a:rPr>
              <a:t> din sahib and his other friend endured great hardship and faced starvation for days at a stretch. He went to see the Promised Messiah (on whom be peace) who assured him that if he demonstrated resolve, it will bear fruit and God will soon bring about ease. He writes that a year went by and the situation did not change. He went to see the Promised Messiah (on whom be peace) once again and in an emotional state asked his permission to emigrate to Africa. After prayer the Promised Messiah (on whom be peace) told him that he could leave for Africa but asked him to inform people about the Jama’at once there.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0E033C23-A007-483E-A4A4-2378B4A37CEE}"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a:t>
            </a:r>
            <a:r>
              <a:rPr lang="en-GB" dirty="0" smtClean="0"/>
              <a:t>Hadhrat </a:t>
            </a:r>
            <a:r>
              <a:rPr lang="en-GB" dirty="0" err="1" smtClean="0"/>
              <a:t>Ghulam</a:t>
            </a:r>
            <a:r>
              <a:rPr lang="en-GB" dirty="0" smtClean="0"/>
              <a:t> Muhammad sahib (may Allah be pleased with him): He writes that prior to the Promised Messiah’s (on whom be peace) Lecture Lahore when promotional advertisements were being put up the opponents would beat up Ahmadis. A </a:t>
            </a:r>
            <a:r>
              <a:rPr lang="en-GB" dirty="0" err="1" smtClean="0"/>
              <a:t>Mualwi</a:t>
            </a:r>
            <a:r>
              <a:rPr lang="en-GB" dirty="0" smtClean="0"/>
              <a:t> would climb on a tree near where the Promised Messiah (on whom be peace) was staying and utter abusive words.</a:t>
            </a:r>
            <a:endParaRPr lang="en-US" dirty="0" smtClean="0"/>
          </a:p>
        </p:txBody>
      </p:sp>
      <p:sp>
        <p:nvSpPr>
          <p:cNvPr id="4" name="Slide Number Placeholder 3"/>
          <p:cNvSpPr>
            <a:spLocks noGrp="1"/>
          </p:cNvSpPr>
          <p:nvPr>
            <p:ph type="sldNum" sz="quarter" idx="5"/>
          </p:nvPr>
        </p:nvSpPr>
        <p:spPr/>
        <p:txBody>
          <a:bodyPr/>
          <a:lstStyle/>
          <a:p>
            <a:pPr>
              <a:defRPr/>
            </a:pPr>
            <a:fld id="{1F5778B1-E4C6-4F51-BCDA-31E2326EBC52}"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9144000" cy="342900"/>
          </a:xfrm>
          <a:prstGeom prst="rect">
            <a:avLst/>
          </a:prstGeom>
          <a:noFill/>
          <a:ln w="9525">
            <a:noFill/>
            <a:miter lim="800000"/>
            <a:headEnd/>
            <a:tailEnd/>
          </a:ln>
        </p:spPr>
      </p:pic>
      <p:pic>
        <p:nvPicPr>
          <p:cNvPr id="5" name="Picture 5" descr="alislam-logo-large.png"/>
          <p:cNvPicPr>
            <a:picLocks noChangeAspect="1"/>
          </p:cNvPicPr>
          <p:nvPr userDrawn="1"/>
        </p:nvPicPr>
        <p:blipFill>
          <a:blip r:embed="rId3" cstate="print"/>
          <a:srcRect/>
          <a:stretch>
            <a:fillRect/>
          </a:stretch>
        </p:blipFill>
        <p:spPr bwMode="auto">
          <a:xfrm>
            <a:off x="7924800" y="31750"/>
            <a:ext cx="1090613" cy="296863"/>
          </a:xfrm>
          <a:prstGeom prst="rect">
            <a:avLst/>
          </a:prstGeom>
          <a:noFill/>
          <a:ln w="9525">
            <a:noFill/>
            <a:miter lim="800000"/>
            <a:headEnd/>
            <a:tailEnd/>
          </a:ln>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A8C548F-3618-424D-960D-0F454BA6E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pPr>
              <a:defRPr/>
            </a:pPr>
            <a:fld id="{75D4C4EE-059D-4A9C-8639-5B6BD6EE05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BA0CFE-3F99-43B6-88E0-F27CE20FBF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fontAlgn="auto" hangingPunct="0">
              <a:spcBef>
                <a:spcPts val="0"/>
              </a:spcBef>
              <a:spcAft>
                <a:spcPts val="0"/>
              </a:spcAft>
              <a:defRPr sz="900">
                <a:latin typeface="Arial" charset="0"/>
                <a:ea typeface="ＭＳ Ｐゴシック" pitchFamily="1" charset="-128"/>
                <a:cs typeface="+mn-cs"/>
              </a:defRPr>
            </a:lvl1pPr>
          </a:lstStyle>
          <a:p>
            <a:pPr>
              <a:defRPr/>
            </a:pPr>
            <a:fld id="{4D673B61-CB28-4AB8-8B4B-177ED7D1A0E7}" type="slidenum">
              <a:rPr lang="en-US"/>
              <a:pPr>
                <a:defRPr/>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4" r:id="rId5"/>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895600"/>
            <a:ext cx="4724400" cy="942975"/>
          </a:xfrm>
        </p:spPr>
        <p:txBody>
          <a:bodyPr/>
          <a:lstStyle/>
          <a:p>
            <a:pPr algn="ctr"/>
            <a:r>
              <a:rPr lang="en-GB" sz="1800" b="1" dirty="0"/>
              <a:t>Sermon Delivered by Hadhrat Mirza </a:t>
            </a:r>
            <a:r>
              <a:rPr lang="en-GB" sz="1800" b="1" dirty="0" err="1"/>
              <a:t>Masroor</a:t>
            </a:r>
            <a:r>
              <a:rPr lang="en-GB" sz="1800" b="1" dirty="0"/>
              <a:t> </a:t>
            </a:r>
            <a:r>
              <a:rPr lang="en-GB" sz="1800" b="1" dirty="0" smtClean="0"/>
              <a:t>Ahmad</a:t>
            </a:r>
            <a:r>
              <a:rPr lang="en-GB" sz="1800" b="1" dirty="0"/>
              <a:t> </a:t>
            </a:r>
            <a:r>
              <a:rPr lang="en-GB" sz="1800" b="1" dirty="0" smtClean="0"/>
              <a:t>(aba) Head </a:t>
            </a:r>
            <a:r>
              <a:rPr lang="en-GB" sz="1800" b="1" dirty="0"/>
              <a:t>of the Ahmadiyya Muslim Community</a:t>
            </a:r>
          </a:p>
        </p:txBody>
      </p:sp>
      <p:pic>
        <p:nvPicPr>
          <p:cNvPr id="7" name="Picture 2"/>
          <p:cNvPicPr>
            <a:picLocks noChangeAspect="1" noChangeArrowheads="1"/>
          </p:cNvPicPr>
          <p:nvPr/>
        </p:nvPicPr>
        <p:blipFill>
          <a:blip r:embed="rId3"/>
          <a:srcRect/>
          <a:stretch>
            <a:fillRect/>
          </a:stretch>
        </p:blipFill>
        <p:spPr bwMode="auto">
          <a:xfrm>
            <a:off x="4864778" y="3992393"/>
            <a:ext cx="2248165" cy="1396673"/>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sp>
        <p:nvSpPr>
          <p:cNvPr id="5" name="Round Diagonal Corner Rectangle 4"/>
          <p:cNvSpPr/>
          <p:nvPr/>
        </p:nvSpPr>
        <p:spPr>
          <a:xfrm>
            <a:off x="228600" y="834516"/>
            <a:ext cx="4800600" cy="1375284"/>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t>Patience, Steadfastness, </a:t>
            </a:r>
            <a:r>
              <a:rPr lang="en-GB" sz="2800" dirty="0" err="1"/>
              <a:t>Astaghfar</a:t>
            </a:r>
            <a:r>
              <a:rPr lang="en-GB" sz="2800" dirty="0"/>
              <a:t> and </a:t>
            </a:r>
            <a:r>
              <a:rPr lang="en-GB" sz="2800" dirty="0" err="1"/>
              <a:t>Darood</a:t>
            </a:r>
            <a:endParaRPr lang="en-GB" sz="2800"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02" b="-1"/>
          <a:stretch/>
        </p:blipFill>
        <p:spPr bwMode="auto">
          <a:xfrm>
            <a:off x="2653267" y="4267200"/>
            <a:ext cx="2076009" cy="1690480"/>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2" descr="http://www.alislam.org/friday-sermon/friday-sermon-images/FS-1.jpg"/>
          <p:cNvPicPr>
            <a:picLocks noChangeAspect="1" noChangeArrowheads="1"/>
          </p:cNvPicPr>
          <p:nvPr/>
        </p:nvPicPr>
        <p:blipFill rotWithShape="1">
          <a:blip r:embed="rId5">
            <a:extLst>
              <a:ext uri="{28A0092B-C50C-407E-A947-70E740481C1C}">
                <a14:useLocalDpi xmlns:a14="http://schemas.microsoft.com/office/drawing/2010/main" val="0"/>
              </a:ext>
            </a:extLst>
          </a:blip>
          <a:srcRect l="17785" t="-1" r="16765" b="19072"/>
          <a:stretch/>
        </p:blipFill>
        <p:spPr bwMode="auto">
          <a:xfrm>
            <a:off x="5448709" y="834516"/>
            <a:ext cx="3218598" cy="3049632"/>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a:extLst/>
        </p:spPr>
      </p:pic>
      <p:pic>
        <p:nvPicPr>
          <p:cNvPr id="12" name="Picture 11" descr="world-continents-map.gif"/>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rcRect l="11540" t="19119" r="6467" b="9186"/>
          <a:stretch>
            <a:fillRect/>
          </a:stretch>
        </p:blipFill>
        <p:spPr>
          <a:xfrm>
            <a:off x="533400" y="4690730"/>
            <a:ext cx="1931581" cy="1748590"/>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sp>
        <p:nvSpPr>
          <p:cNvPr id="9" name="TextBox 8"/>
          <p:cNvSpPr txBox="1">
            <a:spLocks noChangeArrowheads="1"/>
          </p:cNvSpPr>
          <p:nvPr/>
        </p:nvSpPr>
        <p:spPr bwMode="auto">
          <a:xfrm>
            <a:off x="5638800" y="6193099"/>
            <a:ext cx="2930610" cy="246221"/>
          </a:xfrm>
          <a:prstGeom prst="rect">
            <a:avLst/>
          </a:prstGeom>
          <a:noFill/>
          <a:ln w="9525">
            <a:noFill/>
            <a:miter lim="800000"/>
            <a:headEnd/>
            <a:tailEnd/>
          </a:ln>
        </p:spPr>
        <p:txBody>
          <a:bodyPr wrap="none">
            <a:spAutoFit/>
          </a:bodyPr>
          <a:lstStyle/>
          <a:p>
            <a:r>
              <a:rPr lang="en-GB" sz="1000" dirty="0" smtClean="0">
                <a:latin typeface="Ravie" pitchFamily="82" charset="0"/>
              </a:rPr>
              <a:t>Friday Sermon April 13</a:t>
            </a:r>
            <a:r>
              <a:rPr lang="en-GB" sz="1000" baseline="30000" dirty="0" smtClean="0">
                <a:latin typeface="Ravie" pitchFamily="82" charset="0"/>
              </a:rPr>
              <a:t>th</a:t>
            </a:r>
            <a:r>
              <a:rPr lang="en-GB" sz="1000" dirty="0" smtClean="0">
                <a:latin typeface="Ravie" pitchFamily="82" charset="0"/>
              </a:rPr>
              <a:t> ,  2012</a:t>
            </a:r>
            <a:endParaRPr lang="en-GB" sz="1000" dirty="0">
              <a:latin typeface="Ravie" pitchFamily="82" charset="0"/>
            </a:endParaRPr>
          </a:p>
        </p:txBody>
      </p:sp>
    </p:spTree>
    <p:extLst>
      <p:ext uri="{BB962C8B-B14F-4D97-AF65-F5344CB8AC3E}">
        <p14:creationId xmlns:p14="http://schemas.microsoft.com/office/powerpoint/2010/main" val="82865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GB" sz="3200" b="1" u="sng" dirty="0" smtClean="0"/>
              <a:t> </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1100085"/>
              </p:ext>
            </p:extLst>
          </p:nvPr>
        </p:nvGraphicFramePr>
        <p:xfrm>
          <a:off x="361950" y="1219200"/>
          <a:ext cx="8553450" cy="5070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33400" y="457200"/>
            <a:ext cx="8001000" cy="954107"/>
          </a:xfrm>
          <a:prstGeom prst="rect">
            <a:avLst/>
          </a:prstGeom>
        </p:spPr>
        <p:txBody>
          <a:bodyPr wrap="square">
            <a:spAutoFit/>
          </a:bodyPr>
          <a:lstStyle/>
          <a:p>
            <a:pPr algn="ctr"/>
            <a:r>
              <a:rPr lang="en-GB" sz="2800" b="1" u="sng" dirty="0" smtClean="0"/>
              <a:t>Hadhrat </a:t>
            </a:r>
            <a:r>
              <a:rPr lang="en-GB" sz="2800" b="1" u="sng" dirty="0" err="1"/>
              <a:t>Mian</a:t>
            </a:r>
            <a:r>
              <a:rPr lang="en-GB" sz="2800" b="1" u="sng" dirty="0"/>
              <a:t> </a:t>
            </a:r>
            <a:r>
              <a:rPr lang="en-GB" sz="2800" b="1" u="sng" dirty="0" err="1"/>
              <a:t>Nizam</a:t>
            </a:r>
            <a:r>
              <a:rPr lang="en-GB" sz="2800" b="1" u="sng" dirty="0"/>
              <a:t> </a:t>
            </a:r>
            <a:r>
              <a:rPr lang="en-GB" sz="2800" b="1" u="sng" dirty="0" err="1"/>
              <a:t>ud</a:t>
            </a:r>
            <a:r>
              <a:rPr lang="en-GB" sz="2800" b="1" u="sng" dirty="0"/>
              <a:t> din sahib </a:t>
            </a:r>
            <a:endParaRPr lang="en-GB" sz="2800" b="1" u="sng" dirty="0" smtClean="0"/>
          </a:p>
          <a:p>
            <a:pPr algn="ctr"/>
            <a:r>
              <a:rPr lang="en-GB" sz="2800" b="1" u="sng" dirty="0" smtClean="0"/>
              <a:t>(</a:t>
            </a:r>
            <a:r>
              <a:rPr lang="en-GB" sz="2800" b="1" u="sng" dirty="0"/>
              <a:t>may Allah be pleased with him)</a:t>
            </a:r>
          </a:p>
        </p:txBody>
      </p:sp>
      <p:sp>
        <p:nvSpPr>
          <p:cNvPr id="3" name="Rectangle 2"/>
          <p:cNvSpPr/>
          <p:nvPr/>
        </p:nvSpPr>
        <p:spPr>
          <a:xfrm>
            <a:off x="5410200" y="6289329"/>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2145097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lstStyle/>
          <a:p>
            <a:pPr algn="ctr"/>
            <a:r>
              <a:rPr lang="en-GB" sz="3200" b="1" u="sng" kern="1200" dirty="0">
                <a:solidFill>
                  <a:schemeClr val="tx1"/>
                </a:solidFill>
              </a:rPr>
              <a:t>Hadhrat </a:t>
            </a:r>
            <a:r>
              <a:rPr lang="en-GB" sz="3200" b="1" u="sng" dirty="0" err="1">
                <a:solidFill>
                  <a:schemeClr val="tx1"/>
                </a:solidFill>
              </a:rPr>
              <a:t>Ghulam</a:t>
            </a:r>
            <a:r>
              <a:rPr lang="en-GB" sz="3200" b="1" u="sng" dirty="0">
                <a:solidFill>
                  <a:schemeClr val="tx1"/>
                </a:solidFill>
              </a:rPr>
              <a:t> Muhammad sahib </a:t>
            </a:r>
            <a:r>
              <a:rPr lang="en-GB" sz="3200" b="1" u="sng" kern="1200" dirty="0" smtClean="0">
                <a:solidFill>
                  <a:schemeClr val="tx1"/>
                </a:solidFill>
              </a:rPr>
              <a:t>(</a:t>
            </a:r>
            <a:r>
              <a:rPr lang="en-GB" sz="3200" b="1" u="sng" kern="1200" dirty="0">
                <a:solidFill>
                  <a:schemeClr val="tx1"/>
                </a:solidFill>
              </a:rPr>
              <a:t>may Allah be pleased with him) </a:t>
            </a:r>
            <a:r>
              <a:rPr lang="en-GB" sz="3200" b="1" u="sng" dirty="0">
                <a:solidFill>
                  <a:schemeClr val="tx1"/>
                </a:solidFill>
              </a:rPr>
              <a:t/>
            </a:r>
            <a:br>
              <a:rPr lang="en-GB" sz="3200" b="1" u="sng" dirty="0">
                <a:solidFill>
                  <a:schemeClr val="tx1"/>
                </a:solidFill>
              </a:rPr>
            </a:br>
            <a:endParaRPr lang="en-GB" b="1" u="sng" dirty="0">
              <a:solidFill>
                <a:schemeClr val="tx1"/>
              </a:solidFill>
            </a:endParaRPr>
          </a:p>
        </p:txBody>
      </p:sp>
      <p:graphicFrame>
        <p:nvGraphicFramePr>
          <p:cNvPr id="4" name="Diagram 3"/>
          <p:cNvGraphicFramePr/>
          <p:nvPr>
            <p:extLst>
              <p:ext uri="{D42A27DB-BD31-4B8C-83A1-F6EECF244321}">
                <p14:modId xmlns:p14="http://schemas.microsoft.com/office/powerpoint/2010/main" val="373852027"/>
              </p:ext>
            </p:extLst>
          </p:nvPr>
        </p:nvGraphicFramePr>
        <p:xfrm>
          <a:off x="487101" y="1752600"/>
          <a:ext cx="8047299" cy="4519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410200" y="6289329"/>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659320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3200" b="1" u="sng" kern="1200" dirty="0">
                <a:solidFill>
                  <a:schemeClr val="tx1"/>
                </a:solidFill>
              </a:rPr>
              <a:t>Hadhrat Hafiz </a:t>
            </a:r>
            <a:r>
              <a:rPr lang="en-GB" sz="3200" b="1" u="sng" kern="1200" dirty="0" err="1">
                <a:solidFill>
                  <a:schemeClr val="tx1"/>
                </a:solidFill>
              </a:rPr>
              <a:t>Ghulam</a:t>
            </a:r>
            <a:r>
              <a:rPr lang="en-GB" sz="3200" b="1" u="sng" kern="1200" dirty="0">
                <a:solidFill>
                  <a:schemeClr val="tx1"/>
                </a:solidFill>
              </a:rPr>
              <a:t> </a:t>
            </a:r>
            <a:r>
              <a:rPr lang="en-GB" sz="3200" b="1" u="sng" kern="1200" dirty="0" err="1">
                <a:solidFill>
                  <a:schemeClr val="tx1"/>
                </a:solidFill>
              </a:rPr>
              <a:t>Rasool</a:t>
            </a:r>
            <a:r>
              <a:rPr lang="en-GB" sz="3200" b="1" u="sng" kern="1200" dirty="0">
                <a:solidFill>
                  <a:schemeClr val="tx1"/>
                </a:solidFill>
              </a:rPr>
              <a:t> </a:t>
            </a:r>
            <a:r>
              <a:rPr lang="en-GB" sz="3200" b="1" u="sng" kern="1200" dirty="0" err="1">
                <a:solidFill>
                  <a:schemeClr val="tx1"/>
                </a:solidFill>
              </a:rPr>
              <a:t>Wazirabadi</a:t>
            </a:r>
            <a:r>
              <a:rPr lang="en-GB" sz="3200" b="1" u="sng" kern="1200" dirty="0">
                <a:solidFill>
                  <a:schemeClr val="tx1"/>
                </a:solidFill>
              </a:rPr>
              <a:t> </a:t>
            </a:r>
            <a:r>
              <a:rPr lang="en-GB" sz="3200" b="1" u="sng" kern="1200" dirty="0" smtClean="0">
                <a:solidFill>
                  <a:schemeClr val="tx1"/>
                </a:solidFill>
              </a:rPr>
              <a:t>(</a:t>
            </a:r>
            <a:r>
              <a:rPr lang="en-GB" sz="3200" b="1" u="sng" kern="1200" dirty="0">
                <a:solidFill>
                  <a:schemeClr val="tx1"/>
                </a:solidFill>
              </a:rPr>
              <a:t>may Allah be pleased with him</a:t>
            </a:r>
            <a:r>
              <a:rPr lang="en-GB" sz="3200" b="1" u="sng" kern="1200" dirty="0" smtClean="0">
                <a:solidFill>
                  <a:schemeClr val="tx1"/>
                </a:solidFill>
              </a:rPr>
              <a:t>)</a:t>
            </a:r>
            <a:endParaRPr lang="en-US" b="1" u="sng" dirty="0">
              <a:solidFill>
                <a:schemeClr val="tx1"/>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3805103"/>
              </p:ext>
            </p:extLst>
          </p:nvPr>
        </p:nvGraphicFramePr>
        <p:xfrm>
          <a:off x="533400" y="16002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276600" y="6066719"/>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399009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2800" b="1" u="sng" kern="1200" dirty="0">
                <a:solidFill>
                  <a:schemeClr val="tx1"/>
                </a:solidFill>
              </a:rPr>
              <a:t>Hadhrat </a:t>
            </a:r>
            <a:r>
              <a:rPr lang="en-GB" sz="2800" b="1" u="sng" dirty="0">
                <a:solidFill>
                  <a:schemeClr val="tx1"/>
                </a:solidFill>
              </a:rPr>
              <a:t>Sheikh Abdul </a:t>
            </a:r>
            <a:r>
              <a:rPr lang="en-GB" sz="2800" b="1" u="sng" dirty="0" err="1">
                <a:solidFill>
                  <a:schemeClr val="tx1"/>
                </a:solidFill>
              </a:rPr>
              <a:t>Wahab</a:t>
            </a:r>
            <a:r>
              <a:rPr lang="en-GB" sz="2800" b="1" u="sng" dirty="0">
                <a:solidFill>
                  <a:schemeClr val="tx1"/>
                </a:solidFill>
              </a:rPr>
              <a:t> sahib </a:t>
            </a:r>
            <a:r>
              <a:rPr lang="en-GB" sz="2800" b="1" u="sng" kern="1200" dirty="0" smtClean="0">
                <a:solidFill>
                  <a:schemeClr val="tx1"/>
                </a:solidFill>
              </a:rPr>
              <a:t>(</a:t>
            </a:r>
            <a:r>
              <a:rPr lang="en-GB" sz="2800" b="1" u="sng" kern="1200" dirty="0">
                <a:solidFill>
                  <a:schemeClr val="tx1"/>
                </a:solidFill>
              </a:rPr>
              <a:t>may Allah be pleased with him</a:t>
            </a:r>
            <a:r>
              <a:rPr lang="en-GB" sz="2800" b="1" u="sng" kern="1200" dirty="0" smtClean="0">
                <a:solidFill>
                  <a:schemeClr val="tx1"/>
                </a:solidFill>
              </a:rPr>
              <a:t>)</a:t>
            </a:r>
            <a:endParaRPr lang="en-US" sz="2800" b="1" u="sng" dirty="0">
              <a:solidFill>
                <a:schemeClr val="tx1"/>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0517375"/>
              </p:ext>
            </p:extLst>
          </p:nvPr>
        </p:nvGraphicFramePr>
        <p:xfrm>
          <a:off x="304800" y="1850395"/>
          <a:ext cx="7353300" cy="4569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410200" y="6289329"/>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
        <p:nvSpPr>
          <p:cNvPr id="9" name="Vertical Scroll 8"/>
          <p:cNvSpPr/>
          <p:nvPr/>
        </p:nvSpPr>
        <p:spPr>
          <a:xfrm>
            <a:off x="5867400" y="2286000"/>
            <a:ext cx="2888776" cy="3640195"/>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lvl="0" algn="ctr" fontAlgn="auto">
              <a:spcBef>
                <a:spcPts val="0"/>
              </a:spcBef>
              <a:spcAft>
                <a:spcPts val="0"/>
              </a:spcAft>
              <a:defRPr/>
            </a:pPr>
            <a:r>
              <a:rPr lang="en-US" dirty="0" smtClean="0">
                <a:solidFill>
                  <a:schemeClr val="bg1"/>
                </a:solidFill>
              </a:rPr>
              <a:t>‘</a:t>
            </a:r>
            <a:r>
              <a:rPr lang="en-US" dirty="0">
                <a:solidFill>
                  <a:schemeClr val="bg1"/>
                </a:solidFill>
                <a:latin typeface="Berlin Sans FB" pitchFamily="34" charset="0"/>
              </a:rPr>
              <a:t>Pray for those who abuse you and comfort those who afflict you.’ </a:t>
            </a:r>
          </a:p>
          <a:p>
            <a:pPr algn="ctr" fontAlgn="auto">
              <a:spcBef>
                <a:spcPts val="0"/>
              </a:spcBef>
              <a:spcAft>
                <a:spcPts val="0"/>
              </a:spcAft>
              <a:defRPr/>
            </a:pPr>
            <a:endParaRPr lang="en-GB" dirty="0">
              <a:solidFill>
                <a:schemeClr val="bg1"/>
              </a:solidFill>
              <a:latin typeface="Berlin Sans FB" pitchFamily="34" charset="0"/>
            </a:endParaRPr>
          </a:p>
        </p:txBody>
      </p:sp>
    </p:spTree>
    <p:extLst>
      <p:ext uri="{BB962C8B-B14F-4D97-AF65-F5344CB8AC3E}">
        <p14:creationId xmlns:p14="http://schemas.microsoft.com/office/powerpoint/2010/main" val="3544505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9600" y="4645152"/>
            <a:ext cx="8107680" cy="566928"/>
          </a:xfrm>
        </p:spPr>
        <p:txBody>
          <a:bodyPr/>
          <a:lstStyle/>
          <a:p>
            <a:r>
              <a:rPr lang="en-GB" sz="2000" b="1" u="sng" kern="1200" dirty="0" smtClean="0"/>
              <a:t>Hadhrat </a:t>
            </a:r>
            <a:r>
              <a:rPr lang="en-GB" sz="2000" b="1" u="sng" kern="1200" dirty="0" err="1" smtClean="0"/>
              <a:t>Zahoor</a:t>
            </a:r>
            <a:r>
              <a:rPr lang="en-GB" sz="2000" b="1" u="sng" kern="1200" dirty="0" smtClean="0"/>
              <a:t> </a:t>
            </a:r>
            <a:r>
              <a:rPr lang="en-GB" sz="2000" b="1" u="sng" kern="1200" dirty="0" err="1" smtClean="0"/>
              <a:t>ud</a:t>
            </a:r>
            <a:r>
              <a:rPr lang="en-GB" sz="2000" b="1" u="sng" kern="1200" dirty="0" smtClean="0"/>
              <a:t> din sahib (</a:t>
            </a:r>
            <a:r>
              <a:rPr lang="en-GB" sz="2000" b="1" u="sng" kern="1200" dirty="0"/>
              <a:t>may Allah be pleased with him)</a:t>
            </a:r>
            <a:endParaRPr lang="en-GB" sz="2000" b="1" u="sng" dirty="0"/>
          </a:p>
        </p:txBody>
      </p:sp>
      <p:sp>
        <p:nvSpPr>
          <p:cNvPr id="4" name="Rectangle 3"/>
          <p:cNvSpPr/>
          <p:nvPr/>
        </p:nvSpPr>
        <p:spPr>
          <a:xfrm>
            <a:off x="5410200" y="5627975"/>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graphicFrame>
        <p:nvGraphicFramePr>
          <p:cNvPr id="12" name="Diagram 11"/>
          <p:cNvGraphicFramePr/>
          <p:nvPr>
            <p:extLst>
              <p:ext uri="{D42A27DB-BD31-4B8C-83A1-F6EECF244321}">
                <p14:modId xmlns:p14="http://schemas.microsoft.com/office/powerpoint/2010/main" val="2359909641"/>
              </p:ext>
            </p:extLst>
          </p:nvPr>
        </p:nvGraphicFramePr>
        <p:xfrm>
          <a:off x="381000" y="228600"/>
          <a:ext cx="8153400" cy="427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985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sz="3200" b="1" u="sng" dirty="0">
                <a:solidFill>
                  <a:schemeClr val="tx1"/>
                </a:solidFill>
              </a:rPr>
              <a:t>Hadhrat </a:t>
            </a:r>
            <a:r>
              <a:rPr lang="en-GB" sz="3200" b="1" u="sng" dirty="0" err="1">
                <a:solidFill>
                  <a:schemeClr val="tx1"/>
                </a:solidFill>
              </a:rPr>
              <a:t>Ghulam</a:t>
            </a:r>
            <a:r>
              <a:rPr lang="en-GB" sz="3200" b="1" u="sng" dirty="0">
                <a:solidFill>
                  <a:schemeClr val="tx1"/>
                </a:solidFill>
              </a:rPr>
              <a:t> Ahmad </a:t>
            </a:r>
            <a:r>
              <a:rPr lang="en-GB" sz="3200" b="1" u="sng" dirty="0" err="1">
                <a:solidFill>
                  <a:schemeClr val="tx1"/>
                </a:solidFill>
              </a:rPr>
              <a:t>Ara’in</a:t>
            </a:r>
            <a:r>
              <a:rPr lang="en-GB" sz="3200" b="1" u="sng" dirty="0">
                <a:solidFill>
                  <a:schemeClr val="tx1"/>
                </a:solidFill>
              </a:rPr>
              <a:t> sahib </a:t>
            </a:r>
            <a:r>
              <a:rPr lang="en-GB" sz="3200" b="1" u="sng" kern="1200" dirty="0" smtClean="0">
                <a:solidFill>
                  <a:schemeClr val="tx1"/>
                </a:solidFill>
              </a:rPr>
              <a:t/>
            </a:r>
            <a:br>
              <a:rPr lang="en-GB" sz="3200" b="1" u="sng" kern="1200" dirty="0" smtClean="0">
                <a:solidFill>
                  <a:schemeClr val="tx1"/>
                </a:solidFill>
              </a:rPr>
            </a:br>
            <a:r>
              <a:rPr lang="en-GB" sz="3200" b="1" u="sng" kern="1200" dirty="0" smtClean="0">
                <a:solidFill>
                  <a:schemeClr val="tx1"/>
                </a:solidFill>
              </a:rPr>
              <a:t>(</a:t>
            </a:r>
            <a:r>
              <a:rPr lang="en-GB" sz="3200" b="1" u="sng" kern="1200" dirty="0">
                <a:solidFill>
                  <a:schemeClr val="tx1"/>
                </a:solidFill>
              </a:rPr>
              <a:t>may Allah be pleased with him</a:t>
            </a:r>
            <a:r>
              <a:rPr lang="en-GB" sz="3200" b="1" u="sng" kern="1200" dirty="0" smtClean="0">
                <a:solidFill>
                  <a:schemeClr val="tx1"/>
                </a:solidFill>
              </a:rPr>
              <a:t>)</a:t>
            </a:r>
            <a:endParaRPr lang="en-GB" b="1" u="sng"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7112951"/>
              </p:ext>
            </p:extLst>
          </p:nvPr>
        </p:nvGraphicFramePr>
        <p:xfrm>
          <a:off x="304800" y="1522071"/>
          <a:ext cx="8458200" cy="5031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33400" y="640080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42621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0600" y="4645025"/>
            <a:ext cx="7726363" cy="566738"/>
          </a:xfrm>
        </p:spPr>
        <p:txBody>
          <a:bodyPr/>
          <a:lstStyle/>
          <a:p>
            <a:pPr eaLnBrk="1" hangingPunct="1">
              <a:defRPr/>
            </a:pPr>
            <a:r>
              <a:rPr lang="en-GB" sz="2000" b="1" u="sng" kern="1200" dirty="0"/>
              <a:t>Hadhrat </a:t>
            </a:r>
            <a:r>
              <a:rPr lang="en-GB" sz="2000" b="1" u="sng" kern="1200" dirty="0" smtClean="0"/>
              <a:t>Hafiz </a:t>
            </a:r>
            <a:r>
              <a:rPr lang="en-GB" sz="2000" b="1" u="sng" kern="1200" dirty="0" err="1"/>
              <a:t>N</a:t>
            </a:r>
            <a:r>
              <a:rPr lang="en-GB" sz="2000" b="1" u="sng" kern="1200" dirty="0" err="1" smtClean="0"/>
              <a:t>abi</a:t>
            </a:r>
            <a:r>
              <a:rPr lang="en-GB" sz="2000" b="1" u="sng" kern="1200" dirty="0" smtClean="0"/>
              <a:t> </a:t>
            </a:r>
            <a:r>
              <a:rPr lang="en-GB" sz="2000" b="1" u="sng" kern="1200" dirty="0" err="1" smtClean="0"/>
              <a:t>Bakhsh</a:t>
            </a:r>
            <a:r>
              <a:rPr lang="en-GB" sz="2000" b="1" u="sng" kern="1200" dirty="0" smtClean="0"/>
              <a:t> sahib </a:t>
            </a:r>
            <a:r>
              <a:rPr lang="en-GB" sz="2000" u="sng" kern="1200" dirty="0" smtClean="0"/>
              <a:t>(may </a:t>
            </a:r>
            <a:r>
              <a:rPr lang="en-GB" sz="2000" u="sng" kern="1200" dirty="0"/>
              <a:t>Allah be pleased with him</a:t>
            </a:r>
            <a:r>
              <a:rPr lang="en-GB" sz="2000" u="sng" kern="1200" dirty="0" smtClean="0"/>
              <a:t>) </a:t>
            </a:r>
            <a:endParaRPr lang="en-GB" sz="2000" b="1" u="sng"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3283137263"/>
              </p:ext>
            </p:extLst>
          </p:nvPr>
        </p:nvGraphicFramePr>
        <p:xfrm>
          <a:off x="745603" y="609600"/>
          <a:ext cx="7772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410200" y="5627975"/>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686510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 </a:t>
            </a:r>
            <a:r>
              <a:rPr lang="en-GB" dirty="0" smtClean="0"/>
              <a:t> .</a:t>
            </a:r>
            <a:endParaRPr lang="en-GB" dirty="0"/>
          </a:p>
        </p:txBody>
      </p:sp>
      <p:sp>
        <p:nvSpPr>
          <p:cNvPr id="9" name="Content Placeholder 8"/>
          <p:cNvSpPr>
            <a:spLocks noGrp="1"/>
          </p:cNvSpPr>
          <p:nvPr>
            <p:ph sz="quarter" idx="14"/>
          </p:nvPr>
        </p:nvSpPr>
        <p:spPr>
          <a:xfrm>
            <a:off x="2667000" y="4267200"/>
            <a:ext cx="5715000" cy="1409700"/>
          </a:xfrm>
        </p:spPr>
        <p:style>
          <a:lnRef idx="1">
            <a:schemeClr val="accent2"/>
          </a:lnRef>
          <a:fillRef idx="2">
            <a:schemeClr val="accent2"/>
          </a:fillRef>
          <a:effectRef idx="1">
            <a:schemeClr val="accent2"/>
          </a:effectRef>
          <a:fontRef idx="minor">
            <a:schemeClr val="dk1"/>
          </a:fontRef>
        </p:style>
        <p:txBody>
          <a:bodyPr/>
          <a:lstStyle/>
          <a:p>
            <a:pPr algn="ctr" eaLnBrk="1" hangingPunct="1">
              <a:spcBef>
                <a:spcPct val="0"/>
              </a:spcBef>
            </a:pPr>
            <a:r>
              <a:rPr lang="en-GB" sz="1800" dirty="0"/>
              <a:t>Hudhur related a few incidents portraying the sense of honour for faith as demonstrated by the companions of the Promised Messiah (on whom be peace). </a:t>
            </a:r>
          </a:p>
        </p:txBody>
      </p:sp>
      <p:sp>
        <p:nvSpPr>
          <p:cNvPr id="4" name="Rectangle 3"/>
          <p:cNvSpPr/>
          <p:nvPr/>
        </p:nvSpPr>
        <p:spPr>
          <a:xfrm>
            <a:off x="5394767" y="5889585"/>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411933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p:cNvSpPr>
          <p:nvPr>
            <p:ph type="body" sz="quarter" idx="14"/>
          </p:nvPr>
        </p:nvSpPr>
        <p:spPr>
          <a:xfrm>
            <a:off x="1066800" y="4495800"/>
            <a:ext cx="7954963" cy="566738"/>
          </a:xfrm>
        </p:spPr>
        <p:txBody>
          <a:bodyPr/>
          <a:lstStyle/>
          <a:p>
            <a:pPr eaLnBrk="1" hangingPunct="1"/>
            <a:r>
              <a:rPr lang="en-GB" sz="2400" b="1" u="sng" dirty="0"/>
              <a:t>Hadhrat Dr Muhammad </a:t>
            </a:r>
            <a:r>
              <a:rPr lang="en-GB" sz="2400" b="1" u="sng" dirty="0" err="1"/>
              <a:t>Tufail</a:t>
            </a:r>
            <a:r>
              <a:rPr lang="en-GB" sz="2400" b="1" u="sng" dirty="0"/>
              <a:t> Jan sahib (may Allah be pleased with him</a:t>
            </a:r>
            <a:r>
              <a:rPr lang="en-GB" sz="2400" b="1" u="sng" dirty="0" smtClean="0"/>
              <a:t>)</a:t>
            </a:r>
          </a:p>
        </p:txBody>
      </p:sp>
      <p:graphicFrame>
        <p:nvGraphicFramePr>
          <p:cNvPr id="2" name="Diagram 1"/>
          <p:cNvGraphicFramePr/>
          <p:nvPr>
            <p:extLst>
              <p:ext uri="{D42A27DB-BD31-4B8C-83A1-F6EECF244321}">
                <p14:modId xmlns:p14="http://schemas.microsoft.com/office/powerpoint/2010/main" val="529150495"/>
              </p:ext>
            </p:extLst>
          </p:nvPr>
        </p:nvGraphicFramePr>
        <p:xfrm>
          <a:off x="208344" y="228600"/>
          <a:ext cx="8686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04800" y="5328586"/>
            <a:ext cx="8610600"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dirty="0"/>
              <a:t>However, God seized him once again, he fell ill and died. Before dying it became clear to him that he was punished for his abusiveness. When gravely ill he called </a:t>
            </a:r>
            <a:r>
              <a:rPr lang="en-GB" dirty="0" err="1"/>
              <a:t>Tufail</a:t>
            </a:r>
            <a:r>
              <a:rPr lang="en-GB" dirty="0"/>
              <a:t> Jan sahib and said that after all </a:t>
            </a:r>
            <a:r>
              <a:rPr lang="en-GB" dirty="0" err="1"/>
              <a:t>Tufail</a:t>
            </a:r>
            <a:r>
              <a:rPr lang="en-GB" dirty="0"/>
              <a:t> sahib had complained about him although he had said that he would not complain and added that </a:t>
            </a:r>
            <a:r>
              <a:rPr lang="en-GB" dirty="0" err="1"/>
              <a:t>Tufail</a:t>
            </a:r>
            <a:r>
              <a:rPr lang="en-GB" dirty="0"/>
              <a:t> Jan sahib was truthful and he had been wrong</a:t>
            </a:r>
            <a:endParaRPr lang="en-US" dirty="0" smtClean="0">
              <a:solidFill>
                <a:schemeClr val="tx1"/>
              </a:solidFill>
            </a:endParaRPr>
          </a:p>
        </p:txBody>
      </p:sp>
      <p:sp>
        <p:nvSpPr>
          <p:cNvPr id="5" name="Rectangle 4"/>
          <p:cNvSpPr/>
          <p:nvPr/>
        </p:nvSpPr>
        <p:spPr>
          <a:xfrm>
            <a:off x="5334000" y="281940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1844190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GB" sz="3200" b="1" u="sng" dirty="0">
                <a:solidFill>
                  <a:schemeClr val="tx1"/>
                </a:solidFill>
              </a:rPr>
              <a:t>Hadhrat Hafiz Mubarak Ahmad sahib (may Allah be pleased with him</a:t>
            </a:r>
            <a:r>
              <a:rPr lang="en-GB" sz="3200" b="1" u="sng" dirty="0" smtClean="0">
                <a:solidFill>
                  <a:schemeClr val="tx1"/>
                </a:solidFill>
              </a:rPr>
              <a:t>)</a:t>
            </a:r>
            <a:endParaRPr lang="en-GB" sz="3200" b="1" u="sng" dirty="0">
              <a:solidFill>
                <a:schemeClr val="tx1"/>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6701448"/>
              </p:ext>
            </p:extLst>
          </p:nvPr>
        </p:nvGraphicFramePr>
        <p:xfrm>
          <a:off x="457200" y="17526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533400" y="640080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u="sng" dirty="0" smtClean="0">
                <a:solidFill>
                  <a:schemeClr val="accent1">
                    <a:lumMod val="50000"/>
                  </a:schemeClr>
                </a:solidFill>
                <a:effectLst>
                  <a:outerShdw blurRad="38100" dist="38100" dir="2700000" algn="tl">
                    <a:srgbClr val="000000">
                      <a:alpha val="43137"/>
                    </a:srgbClr>
                  </a:outerShdw>
                </a:effectLst>
              </a:rPr>
              <a:t>SUMMARY</a:t>
            </a:r>
            <a:endParaRPr lang="en-GB" sz="4400" b="1" u="sng"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3967818"/>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419600" y="6019800"/>
            <a:ext cx="4572000" cy="276999"/>
          </a:xfrm>
          <a:prstGeom prst="rect">
            <a:avLst/>
          </a:prstGeom>
        </p:spPr>
        <p:txBody>
          <a:bodyPr>
            <a:spAutoFit/>
          </a:bodyPr>
          <a:lstStyle/>
          <a:p>
            <a:r>
              <a:rPr lang="en-GB" sz="1200" dirty="0">
                <a:latin typeface="Ravie" pitchFamily="82" charset="0"/>
              </a:rPr>
              <a:t>Friday Sermon April 13</a:t>
            </a:r>
            <a:r>
              <a:rPr lang="en-GB" sz="1200" baseline="30000" dirty="0">
                <a:latin typeface="Ravie" pitchFamily="82" charset="0"/>
              </a:rPr>
              <a:t>th</a:t>
            </a:r>
            <a:r>
              <a:rPr lang="en-GB" sz="1200" dirty="0">
                <a:latin typeface="Ravie" pitchFamily="82" charset="0"/>
              </a:rPr>
              <a:t> ,  2012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ctr"/>
            <a:r>
              <a:rPr lang="en-GB" sz="2800" b="1" u="sng" dirty="0">
                <a:solidFill>
                  <a:schemeClr val="tx1"/>
                </a:solidFill>
              </a:rPr>
              <a:t>Hadhrat </a:t>
            </a:r>
            <a:r>
              <a:rPr lang="en-GB" sz="2800" b="1" u="sng" dirty="0" err="1">
                <a:solidFill>
                  <a:schemeClr val="tx1"/>
                </a:solidFill>
              </a:rPr>
              <a:t>Munshi</a:t>
            </a:r>
            <a:r>
              <a:rPr lang="en-GB" sz="2800" b="1" u="sng" dirty="0">
                <a:solidFill>
                  <a:schemeClr val="tx1"/>
                </a:solidFill>
              </a:rPr>
              <a:t> Imam </a:t>
            </a:r>
            <a:r>
              <a:rPr lang="en-GB" sz="2800" b="1" u="sng" dirty="0" err="1">
                <a:solidFill>
                  <a:schemeClr val="tx1"/>
                </a:solidFill>
              </a:rPr>
              <a:t>ud</a:t>
            </a:r>
            <a:r>
              <a:rPr lang="en-GB" sz="2800" b="1" u="sng" dirty="0">
                <a:solidFill>
                  <a:schemeClr val="tx1"/>
                </a:solidFill>
              </a:rPr>
              <a:t> din sahib (may Allah be pleased with him</a:t>
            </a:r>
            <a:r>
              <a:rPr lang="en-GB" sz="2800" b="1" u="sng" dirty="0" smtClean="0">
                <a:solidFill>
                  <a:schemeClr val="tx1"/>
                </a:solidFill>
              </a:rPr>
              <a:t>)</a:t>
            </a:r>
            <a:endParaRPr lang="en-GB" sz="2800" b="1" u="sng"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2403312"/>
              </p:ext>
            </p:extLst>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3400" y="624840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4"/>
          </p:nvPr>
        </p:nvSpPr>
        <p:spPr>
          <a:xfrm>
            <a:off x="533400" y="4572000"/>
            <a:ext cx="8382000" cy="566738"/>
          </a:xfrm>
        </p:spPr>
        <p:txBody>
          <a:bodyPr/>
          <a:lstStyle/>
          <a:p>
            <a:r>
              <a:rPr lang="en-GB" sz="2400" b="1" u="sng" dirty="0"/>
              <a:t>Hadhrat Khalifa </a:t>
            </a:r>
            <a:r>
              <a:rPr lang="en-GB" sz="2400" b="1" u="sng" dirty="0" err="1"/>
              <a:t>Nur</a:t>
            </a:r>
            <a:r>
              <a:rPr lang="en-GB" sz="2400" b="1" u="sng" dirty="0"/>
              <a:t> </a:t>
            </a:r>
            <a:r>
              <a:rPr lang="en-GB" sz="2400" b="1" u="sng" dirty="0" err="1"/>
              <a:t>ud</a:t>
            </a:r>
            <a:r>
              <a:rPr lang="en-GB" sz="2400" b="1" u="sng" dirty="0"/>
              <a:t> din sahib (may Allah be pleased with him)</a:t>
            </a:r>
            <a:endParaRPr lang="en-GB" sz="2400" b="1" u="sng" dirty="0" smtClean="0"/>
          </a:p>
        </p:txBody>
      </p:sp>
      <p:graphicFrame>
        <p:nvGraphicFramePr>
          <p:cNvPr id="4" name="Diagram 3"/>
          <p:cNvGraphicFramePr/>
          <p:nvPr>
            <p:extLst>
              <p:ext uri="{D42A27DB-BD31-4B8C-83A1-F6EECF244321}">
                <p14:modId xmlns:p14="http://schemas.microsoft.com/office/powerpoint/2010/main" val="1661032368"/>
              </p:ext>
            </p:extLst>
          </p:nvPr>
        </p:nvGraphicFramePr>
        <p:xfrm>
          <a:off x="304800" y="152400"/>
          <a:ext cx="8686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 Diagonal Corner Rectangle 4"/>
          <p:cNvSpPr/>
          <p:nvPr/>
        </p:nvSpPr>
        <p:spPr>
          <a:xfrm>
            <a:off x="914400" y="5410200"/>
            <a:ext cx="6629400" cy="715089"/>
          </a:xfrm>
          <a:prstGeom prst="round2Diag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GB" dirty="0"/>
              <a:t>the Promised Messiah (on whom be peace) laughed when he mentioned this incident to him</a:t>
            </a:r>
            <a:r>
              <a:rPr lang="en-GB" dirty="0" smtClean="0"/>
              <a:t>.</a:t>
            </a:r>
            <a:endParaRPr lang="en-US" dirty="0"/>
          </a:p>
        </p:txBody>
      </p:sp>
      <p:sp>
        <p:nvSpPr>
          <p:cNvPr id="6" name="Rectangle 5"/>
          <p:cNvSpPr/>
          <p:nvPr/>
        </p:nvSpPr>
        <p:spPr>
          <a:xfrm>
            <a:off x="533400" y="624840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1215717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ctr">
              <a:defRPr/>
            </a:pPr>
            <a:r>
              <a:rPr lang="en-GB" sz="3200" b="1" u="sng" kern="1200" dirty="0" smtClean="0">
                <a:solidFill>
                  <a:schemeClr val="tx1"/>
                </a:solidFill>
              </a:rPr>
              <a:t>Hadhrat </a:t>
            </a:r>
            <a:r>
              <a:rPr lang="en-GB" sz="3200" b="1" u="sng" kern="1200" dirty="0">
                <a:solidFill>
                  <a:schemeClr val="tx1"/>
                </a:solidFill>
              </a:rPr>
              <a:t>Muhammad </a:t>
            </a:r>
            <a:r>
              <a:rPr lang="en-GB" sz="3200" b="1" u="sng" kern="1200" dirty="0" err="1">
                <a:solidFill>
                  <a:schemeClr val="tx1"/>
                </a:solidFill>
              </a:rPr>
              <a:t>Nazir</a:t>
            </a:r>
            <a:r>
              <a:rPr lang="en-GB" sz="3200" b="1" u="sng" kern="1200" dirty="0">
                <a:solidFill>
                  <a:schemeClr val="tx1"/>
                </a:solidFill>
              </a:rPr>
              <a:t> </a:t>
            </a:r>
            <a:r>
              <a:rPr lang="en-GB" sz="3200" b="1" u="sng" kern="1200" dirty="0" err="1">
                <a:solidFill>
                  <a:schemeClr val="tx1"/>
                </a:solidFill>
              </a:rPr>
              <a:t>Farooqi</a:t>
            </a:r>
            <a:r>
              <a:rPr lang="en-GB" sz="3200" b="1" u="sng" kern="1200" dirty="0">
                <a:solidFill>
                  <a:schemeClr val="tx1"/>
                </a:solidFill>
              </a:rPr>
              <a:t> sahib (may Allah be pleased with him</a:t>
            </a:r>
            <a:r>
              <a:rPr lang="en-GB" sz="3200" b="1" u="sng" kern="1200" dirty="0" smtClean="0">
                <a:solidFill>
                  <a:schemeClr val="tx1"/>
                </a:solidFill>
              </a:rPr>
              <a:t>) </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6348914"/>
              </p:ext>
            </p:extLst>
          </p:nvPr>
        </p:nvGraphicFramePr>
        <p:xfrm>
          <a:off x="762000" y="1524000"/>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3400" y="624840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2053610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33400" y="4572000"/>
            <a:ext cx="8107680" cy="566928"/>
          </a:xfrm>
        </p:spPr>
        <p:txBody>
          <a:bodyPr/>
          <a:lstStyle/>
          <a:p>
            <a:r>
              <a:rPr lang="en-GB" sz="2400" b="1" u="sng" dirty="0"/>
              <a:t>Hadhrat Sheikh </a:t>
            </a:r>
            <a:r>
              <a:rPr lang="en-GB" sz="2400" b="1" u="sng" dirty="0" err="1"/>
              <a:t>Zain</a:t>
            </a:r>
            <a:r>
              <a:rPr lang="en-GB" sz="2400" b="1" u="sng" dirty="0"/>
              <a:t> </a:t>
            </a:r>
            <a:r>
              <a:rPr lang="en-GB" sz="2400" b="1" u="sng" dirty="0" err="1"/>
              <a:t>ul</a:t>
            </a:r>
            <a:r>
              <a:rPr lang="en-GB" sz="2400" b="1" u="sng" dirty="0"/>
              <a:t> </a:t>
            </a:r>
            <a:r>
              <a:rPr lang="en-GB" sz="2400" b="1" u="sng" dirty="0" err="1"/>
              <a:t>Abi’deen</a:t>
            </a:r>
            <a:r>
              <a:rPr lang="en-GB" sz="2400" b="1" u="sng" dirty="0"/>
              <a:t> sahib (may Allah be pleased with him</a:t>
            </a:r>
            <a:r>
              <a:rPr lang="en-GB" sz="2400" b="1" u="sng" dirty="0" smtClean="0"/>
              <a:t>) </a:t>
            </a:r>
            <a:endParaRPr lang="en-GB" sz="2400" b="1" u="sng"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32202011"/>
              </p:ext>
            </p:extLst>
          </p:nvPr>
        </p:nvGraphicFramePr>
        <p:xfrm>
          <a:off x="457200" y="1447800"/>
          <a:ext cx="86106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62000" y="5410200"/>
            <a:ext cx="8001000" cy="92333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t>Hudhur Aqdas prayed that may God elevate the status of these elders and may He infuse the spirit of patience and resoluteness in their descendants who may remain firmly connected to Ahmadiyyat and </a:t>
            </a:r>
            <a:r>
              <a:rPr lang="en-GB" dirty="0" err="1"/>
              <a:t>Khilafat</a:t>
            </a:r>
            <a:r>
              <a:rPr lang="en-GB" dirty="0" smtClean="0"/>
              <a:t>.</a:t>
            </a:r>
            <a:endParaRPr lang="en-GB" dirty="0"/>
          </a:p>
        </p:txBody>
      </p:sp>
      <p:sp>
        <p:nvSpPr>
          <p:cNvPr id="5" name="Rectangle 4"/>
          <p:cNvSpPr/>
          <p:nvPr/>
        </p:nvSpPr>
        <p:spPr>
          <a:xfrm>
            <a:off x="5562600" y="6479724"/>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3680766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85800" y="4645152"/>
            <a:ext cx="8031480" cy="566928"/>
          </a:xfrm>
        </p:spPr>
        <p:txBody>
          <a:bodyPr/>
          <a:lstStyle/>
          <a:p>
            <a:r>
              <a:rPr lang="en-GB" sz="2800" b="1" u="sng" dirty="0"/>
              <a:t>Next Hudhur announced two funeral </a:t>
            </a:r>
            <a:r>
              <a:rPr lang="en-GB" sz="2800" b="1" u="sng" dirty="0" smtClean="0"/>
              <a:t>Prayers</a:t>
            </a:r>
            <a:endParaRPr lang="en-GB" sz="2800" b="1" u="sng" dirty="0"/>
          </a:p>
        </p:txBody>
      </p:sp>
      <p:sp>
        <p:nvSpPr>
          <p:cNvPr id="3" name="Rectangle 2"/>
          <p:cNvSpPr/>
          <p:nvPr/>
        </p:nvSpPr>
        <p:spPr>
          <a:xfrm>
            <a:off x="838200" y="637169"/>
            <a:ext cx="7543800" cy="31393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smtClean="0"/>
              <a:t>The </a:t>
            </a:r>
            <a:r>
              <a:rPr lang="en-GB" dirty="0"/>
              <a:t>present funeral Prayer announcement was for Amatul </a:t>
            </a:r>
            <a:r>
              <a:rPr lang="en-GB" dirty="0" err="1"/>
              <a:t>Hafeez</a:t>
            </a:r>
            <a:r>
              <a:rPr lang="en-GB" dirty="0"/>
              <a:t> </a:t>
            </a:r>
            <a:r>
              <a:rPr lang="en-GB" dirty="0" err="1"/>
              <a:t>Khanum</a:t>
            </a:r>
            <a:r>
              <a:rPr lang="en-GB" dirty="0"/>
              <a:t> sahiba who passed away on 8 April at the age of 81. She had recently arrived here. Prior to coming here she had served as </a:t>
            </a:r>
            <a:r>
              <a:rPr lang="en-GB" dirty="0" err="1"/>
              <a:t>sadr</a:t>
            </a:r>
            <a:r>
              <a:rPr lang="en-GB" dirty="0"/>
              <a:t> of Quetta for a very long time and had also served in Lahore. She was very keen on Tabligh and wished to learn a few phrases of English so that she could do Tabligh here. She was a pious lady, who served others and was very sympathetic to the under-privileged. Her connection with Khilafat was extraordinary. She was a </a:t>
            </a:r>
            <a:r>
              <a:rPr lang="en-GB" dirty="0" err="1"/>
              <a:t>Moosia</a:t>
            </a:r>
            <a:r>
              <a:rPr lang="en-GB" dirty="0"/>
              <a:t> and her connection with the Jama’at and Khilafat was a model for many. With the grace of God her children are also connected with the Jama’at, may God continue this through her generation so that it brings peace to her soul. </a:t>
            </a:r>
          </a:p>
        </p:txBody>
      </p:sp>
      <p:sp>
        <p:nvSpPr>
          <p:cNvPr id="4" name="Rectangle 3"/>
          <p:cNvSpPr/>
          <p:nvPr/>
        </p:nvSpPr>
        <p:spPr>
          <a:xfrm>
            <a:off x="495782" y="5257800"/>
            <a:ext cx="861060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a:t>The other funeral Prayer was to be made in absentia and was that of Syed Muhammad Ahmad sahib. He was the son of a companion of the Promised Messiah (on whom be peace). May God keep his children connected to the Jama’at. He had served as </a:t>
            </a:r>
            <a:r>
              <a:rPr lang="en-GB" dirty="0" err="1"/>
              <a:t>sadr</a:t>
            </a:r>
            <a:r>
              <a:rPr lang="en-GB" dirty="0"/>
              <a:t> in Lahore and had organised the building of the guest house complex in the Defence area of Lahore. </a:t>
            </a:r>
          </a:p>
        </p:txBody>
      </p:sp>
      <p:sp>
        <p:nvSpPr>
          <p:cNvPr id="5" name="Rectangle 4"/>
          <p:cNvSpPr/>
          <p:nvPr/>
        </p:nvSpPr>
        <p:spPr>
          <a:xfrm>
            <a:off x="833377" y="419100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422488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7008" y="1028700"/>
            <a:ext cx="2888776" cy="4495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solidFill>
                  <a:schemeClr val="bg1"/>
                </a:solidFill>
                <a:latin typeface="Berlin Sans FB" pitchFamily="34" charset="0"/>
              </a:rPr>
              <a:t>The Promised Messiah (on whom be peace) said that without resoluteness Bai’at is incomplete. When man takes steps towards God he is met with many tribulations along the way and he cannot attain his objective without resolve</a:t>
            </a:r>
          </a:p>
        </p:txBody>
      </p:sp>
      <p:sp>
        <p:nvSpPr>
          <p:cNvPr id="4" name="Title 3"/>
          <p:cNvSpPr>
            <a:spLocks noGrp="1"/>
          </p:cNvSpPr>
          <p:nvPr>
            <p:ph type="title"/>
          </p:nvPr>
        </p:nvSpPr>
        <p:spPr/>
        <p:txBody>
          <a:bodyPr/>
          <a:lstStyle/>
          <a:p>
            <a:r>
              <a:rPr lang="en-GB" dirty="0" smtClean="0"/>
              <a:t>Sayings of Promised Messiah (peace be on him)</a:t>
            </a:r>
            <a:endParaRPr lang="en-GB" dirty="0"/>
          </a:p>
        </p:txBody>
      </p:sp>
      <p:sp>
        <p:nvSpPr>
          <p:cNvPr id="6" name="Vertical Scroll 5"/>
          <p:cNvSpPr/>
          <p:nvPr/>
        </p:nvSpPr>
        <p:spPr>
          <a:xfrm>
            <a:off x="2514600" y="1447800"/>
            <a:ext cx="3276600" cy="36576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latin typeface="Berlin Sans FB" pitchFamily="34" charset="0"/>
              </a:rPr>
              <a:t>He also said that resoluteness cannot be gauged in good times, because everyone is happy and friendly during good times. Resolute is one who perseveres through every tribulation. </a:t>
            </a:r>
          </a:p>
        </p:txBody>
      </p:sp>
      <p:sp>
        <p:nvSpPr>
          <p:cNvPr id="7" name="Vertical Scroll 6"/>
          <p:cNvSpPr/>
          <p:nvPr/>
        </p:nvSpPr>
        <p:spPr>
          <a:xfrm>
            <a:off x="5105400" y="1057275"/>
            <a:ext cx="4191000" cy="5038725"/>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latin typeface="Berlin Sans FB" pitchFamily="34" charset="0"/>
              </a:rPr>
              <a:t>The Promised Messiah (on whom be peace) called </a:t>
            </a:r>
            <a:r>
              <a:rPr lang="en-GB" dirty="0" err="1">
                <a:latin typeface="Berlin Sans FB" pitchFamily="34" charset="0"/>
              </a:rPr>
              <a:t>Durud</a:t>
            </a:r>
            <a:r>
              <a:rPr lang="en-GB" dirty="0">
                <a:latin typeface="Berlin Sans FB" pitchFamily="34" charset="0"/>
              </a:rPr>
              <a:t> a great source of attaining resoluteness and advised that one should profusely engage in reciting it. Not in a ritualistic manner but while being aware of the beauty and the favours of the Holy Prophet (</a:t>
            </a:r>
            <a:r>
              <a:rPr lang="en-GB" dirty="0" smtClean="0">
                <a:latin typeface="Berlin Sans FB" pitchFamily="34" charset="0"/>
              </a:rPr>
              <a:t>pbuh) </a:t>
            </a:r>
            <a:r>
              <a:rPr lang="en-GB" dirty="0">
                <a:latin typeface="Berlin Sans FB" pitchFamily="34" charset="0"/>
              </a:rPr>
              <a:t>and with his successes in mind. </a:t>
            </a:r>
            <a:r>
              <a:rPr lang="en-GB" dirty="0" err="1">
                <a:latin typeface="Berlin Sans FB" pitchFamily="34" charset="0"/>
              </a:rPr>
              <a:t>Durud</a:t>
            </a:r>
            <a:r>
              <a:rPr lang="en-GB" dirty="0">
                <a:latin typeface="Berlin Sans FB" pitchFamily="34" charset="0"/>
              </a:rPr>
              <a:t> recited in this manner brings about fragrant acceptance of prayer. </a:t>
            </a:r>
          </a:p>
        </p:txBody>
      </p:sp>
      <p:sp>
        <p:nvSpPr>
          <p:cNvPr id="3" name="Rectangle 2"/>
          <p:cNvSpPr/>
          <p:nvPr/>
        </p:nvSpPr>
        <p:spPr>
          <a:xfrm>
            <a:off x="2133600" y="5545683"/>
            <a:ext cx="2971800" cy="1200329"/>
          </a:xfrm>
          <a:prstGeom prst="rect">
            <a:avLst/>
          </a:prstGeom>
          <a:solidFill>
            <a:schemeClr val="bg1">
              <a:lumMod val="95000"/>
            </a:schemeClr>
          </a:solidFill>
          <a:ln>
            <a:solidFill>
              <a:schemeClr val="accent2">
                <a:lumMod val="50000"/>
              </a:schemeClr>
            </a:solidFill>
          </a:ln>
        </p:spPr>
        <p:txBody>
          <a:bodyPr wrap="square">
            <a:spAutoFit/>
          </a:bodyPr>
          <a:lstStyle/>
          <a:p>
            <a:pPr algn="ctr"/>
            <a:r>
              <a:rPr lang="en-GB" dirty="0">
                <a:latin typeface="Berlin Sans FB" pitchFamily="34" charset="0"/>
              </a:rPr>
              <a:t>The Promised Messiah (on whom be peace) enjoined: ‘Profusely engage in </a:t>
            </a:r>
            <a:r>
              <a:rPr lang="en-GB" dirty="0" err="1">
                <a:latin typeface="Berlin Sans FB" pitchFamily="34" charset="0"/>
              </a:rPr>
              <a:t>Istighfar</a:t>
            </a:r>
            <a:r>
              <a:rPr lang="en-GB" dirty="0">
                <a:latin typeface="Berlin Sans FB" pitchFamily="34" charset="0"/>
              </a:rPr>
              <a:t> for resoluteness of heart.’</a:t>
            </a:r>
          </a:p>
        </p:txBody>
      </p:sp>
      <p:sp>
        <p:nvSpPr>
          <p:cNvPr id="5" name="Rectangle 4"/>
          <p:cNvSpPr/>
          <p:nvPr/>
        </p:nvSpPr>
        <p:spPr>
          <a:xfrm>
            <a:off x="5562600" y="632985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173007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t>
            </a:r>
            <a:endParaRPr lang="en-GB" dirty="0"/>
          </a:p>
        </p:txBody>
      </p:sp>
      <p:sp>
        <p:nvSpPr>
          <p:cNvPr id="5" name="Content Placeholder 4"/>
          <p:cNvSpPr>
            <a:spLocks noGrp="1"/>
          </p:cNvSpPr>
          <p:nvPr>
            <p:ph sz="quarter" idx="14"/>
          </p:nvPr>
        </p:nvSpPr>
        <p:spPr>
          <a:xfrm>
            <a:off x="3429000" y="4267200"/>
            <a:ext cx="4953000" cy="1409700"/>
          </a:xfrm>
        </p:spPr>
        <p:txBody>
          <a:bodyPr/>
          <a:lstStyle/>
          <a:p>
            <a:pPr algn="ctr"/>
            <a:r>
              <a:rPr lang="en-GB" sz="1800" dirty="0"/>
              <a:t>Next Hudhur Aqdas related some incidents from the lives of companions of the Promised Messiah (on whom be peace) highlighting their patience and resolve.</a:t>
            </a:r>
          </a:p>
        </p:txBody>
      </p:sp>
      <p:sp>
        <p:nvSpPr>
          <p:cNvPr id="2" name="Rectangle 1"/>
          <p:cNvSpPr/>
          <p:nvPr/>
        </p:nvSpPr>
        <p:spPr>
          <a:xfrm>
            <a:off x="5181600" y="571500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277182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2800" b="1" u="sng" kern="1200" dirty="0">
                <a:solidFill>
                  <a:schemeClr val="tx1"/>
                </a:solidFill>
              </a:rPr>
              <a:t>Hadhrat </a:t>
            </a:r>
            <a:r>
              <a:rPr lang="en-GB" sz="2800" b="1" u="sng" kern="1200" dirty="0" err="1">
                <a:solidFill>
                  <a:schemeClr val="tx1"/>
                </a:solidFill>
              </a:rPr>
              <a:t>Nur</a:t>
            </a:r>
            <a:r>
              <a:rPr lang="en-GB" sz="2800" b="1" u="sng" kern="1200" dirty="0">
                <a:solidFill>
                  <a:schemeClr val="tx1"/>
                </a:solidFill>
              </a:rPr>
              <a:t> Muhammad sahib </a:t>
            </a:r>
            <a:r>
              <a:rPr lang="en-GB" sz="2800" b="1" u="sng" kern="1200" dirty="0" smtClean="0">
                <a:solidFill>
                  <a:schemeClr val="tx1"/>
                </a:solidFill>
              </a:rPr>
              <a:t>(</a:t>
            </a:r>
            <a:r>
              <a:rPr lang="en-GB" sz="2800" b="1" u="sng" kern="1200" dirty="0">
                <a:solidFill>
                  <a:schemeClr val="tx1"/>
                </a:solidFill>
              </a:rPr>
              <a:t>may Allah be pleased with him</a:t>
            </a:r>
            <a:r>
              <a:rPr lang="en-GB" sz="2800" b="1" u="sng" kern="1200" dirty="0" smtClean="0">
                <a:solidFill>
                  <a:schemeClr val="tx1"/>
                </a:solidFill>
              </a:rPr>
              <a:t>) </a:t>
            </a:r>
            <a:endParaRPr lang="en-US" sz="28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0560983"/>
              </p:ext>
            </p:extLst>
          </p:nvPr>
        </p:nvGraphicFramePr>
        <p:xfrm>
          <a:off x="381000" y="144780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2185" y="5791200"/>
            <a:ext cx="3122271"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1688879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14400" y="4648200"/>
            <a:ext cx="8107680" cy="566928"/>
          </a:xfrm>
        </p:spPr>
        <p:txBody>
          <a:bodyPr/>
          <a:lstStyle/>
          <a:p>
            <a:r>
              <a:rPr lang="en-GB" sz="2000" b="1" u="sng" dirty="0"/>
              <a:t>Hadhrat Jan Muhammad sahib (may Allah be pleased with him</a:t>
            </a:r>
            <a:r>
              <a:rPr lang="en-GB" sz="2000" b="1" u="sng" dirty="0" smtClean="0"/>
              <a:t>)</a:t>
            </a:r>
            <a:endParaRPr lang="en-GB" sz="2000" b="1" u="sng"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613911602"/>
              </p:ext>
            </p:extLst>
          </p:nvPr>
        </p:nvGraphicFramePr>
        <p:xfrm>
          <a:off x="1295400" y="1077027"/>
          <a:ext cx="7620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33400" y="5380672"/>
            <a:ext cx="8458200" cy="923330"/>
          </a:xfrm>
          <a:prstGeom prst="rect">
            <a:avLst/>
          </a:prstGeom>
          <a:ln>
            <a:solidFill>
              <a:schemeClr val="accent2">
                <a:lumMod val="50000"/>
              </a:schemeClr>
            </a:solidFill>
          </a:ln>
        </p:spPr>
        <p:txBody>
          <a:bodyPr wrap="square">
            <a:spAutoFit/>
          </a:bodyPr>
          <a:lstStyle/>
          <a:p>
            <a:r>
              <a:rPr lang="en-GB" dirty="0" smtClean="0"/>
              <a:t>The Promised Messiah (on whom be peace) enjoined </a:t>
            </a:r>
            <a:r>
              <a:rPr lang="en-GB" dirty="0"/>
              <a:t>patience and prayers and said that this movement was from God and was going to grow and reach the ends of the earth and all pious people will join it and mosques will belong to Ahmadis</a:t>
            </a:r>
          </a:p>
        </p:txBody>
      </p:sp>
      <p:sp>
        <p:nvSpPr>
          <p:cNvPr id="5" name="Rectangle 4"/>
          <p:cNvSpPr/>
          <p:nvPr/>
        </p:nvSpPr>
        <p:spPr>
          <a:xfrm>
            <a:off x="2301433" y="6400800"/>
            <a:ext cx="3261167"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983603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GB" sz="3200" b="1" kern="1200" dirty="0" err="1">
                <a:solidFill>
                  <a:schemeClr val="tx1"/>
                </a:solidFill>
              </a:rPr>
              <a:t>HadhratAbdullah</a:t>
            </a:r>
            <a:r>
              <a:rPr lang="en-GB" sz="3200" b="1" kern="1200" dirty="0">
                <a:solidFill>
                  <a:schemeClr val="tx1"/>
                </a:solidFill>
              </a:rPr>
              <a:t> sahib  </a:t>
            </a:r>
            <a:r>
              <a:rPr lang="en-GB" sz="3200" b="1" kern="1200" dirty="0" smtClean="0">
                <a:solidFill>
                  <a:schemeClr val="tx1"/>
                </a:solidFill>
              </a:rPr>
              <a:t/>
            </a:r>
            <a:br>
              <a:rPr lang="en-GB" sz="3200" b="1" kern="1200" dirty="0" smtClean="0">
                <a:solidFill>
                  <a:schemeClr val="tx1"/>
                </a:solidFill>
              </a:rPr>
            </a:br>
            <a:r>
              <a:rPr lang="en-GB" sz="3200" kern="1200" dirty="0" smtClean="0">
                <a:solidFill>
                  <a:schemeClr val="tx1"/>
                </a:solidFill>
              </a:rPr>
              <a:t>(</a:t>
            </a:r>
            <a:r>
              <a:rPr lang="en-GB" sz="3200" kern="1200" dirty="0">
                <a:solidFill>
                  <a:schemeClr val="tx1"/>
                </a:solidFill>
              </a:rPr>
              <a:t>may Allah be pleased with </a:t>
            </a:r>
            <a:r>
              <a:rPr lang="en-GB" sz="3200" kern="1200" dirty="0" smtClean="0">
                <a:solidFill>
                  <a:schemeClr val="tx1"/>
                </a:solidFill>
              </a:rPr>
              <a:t>him)</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2988438"/>
              </p:ext>
            </p:extLst>
          </p:nvPr>
        </p:nvGraphicFramePr>
        <p:xfrm>
          <a:off x="533400" y="1512332"/>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895600" y="6172200"/>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1387350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b="1" u="sng" dirty="0">
                <a:solidFill>
                  <a:schemeClr val="tx1"/>
                </a:solidFill>
              </a:rPr>
              <a:t>Hadhrat </a:t>
            </a:r>
            <a:r>
              <a:rPr lang="en-GB" sz="3200" b="1" u="sng" dirty="0" err="1">
                <a:solidFill>
                  <a:schemeClr val="tx1"/>
                </a:solidFill>
              </a:rPr>
              <a:t>Khair</a:t>
            </a:r>
            <a:r>
              <a:rPr lang="en-GB" sz="3200" b="1" u="sng" dirty="0">
                <a:solidFill>
                  <a:schemeClr val="tx1"/>
                </a:solidFill>
              </a:rPr>
              <a:t> Din sahib (may Allah be pleased with him</a:t>
            </a:r>
            <a:r>
              <a:rPr lang="en-GB" sz="3200" b="1" u="sng" dirty="0" smtClean="0">
                <a:solidFill>
                  <a:schemeClr val="tx1"/>
                </a:solidFill>
              </a:rPr>
              <a:t>)</a:t>
            </a:r>
            <a:endParaRPr lang="en-GB" b="1" u="sng"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8914268"/>
              </p:ext>
            </p:extLst>
          </p:nvPr>
        </p:nvGraphicFramePr>
        <p:xfrm>
          <a:off x="457200" y="16002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895600" y="6400051"/>
            <a:ext cx="31242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61060" y="4724400"/>
            <a:ext cx="8260080" cy="566928"/>
          </a:xfrm>
        </p:spPr>
        <p:txBody>
          <a:bodyPr/>
          <a:lstStyle/>
          <a:p>
            <a:r>
              <a:rPr lang="en-GB" sz="2000" b="1" kern="1200" dirty="0"/>
              <a:t>Hadhrat </a:t>
            </a:r>
            <a:r>
              <a:rPr lang="en-GB" sz="2000" b="1" kern="1200" dirty="0" err="1" smtClean="0"/>
              <a:t>Qazi</a:t>
            </a:r>
            <a:r>
              <a:rPr lang="en-GB" sz="2000" b="1" kern="1200" dirty="0" smtClean="0"/>
              <a:t> </a:t>
            </a:r>
            <a:r>
              <a:rPr lang="en-GB" sz="2000" b="1" kern="1200" dirty="0"/>
              <a:t>Muhammad Yusuf </a:t>
            </a:r>
            <a:r>
              <a:rPr lang="en-GB" sz="2000" b="1" kern="1200" dirty="0" smtClean="0"/>
              <a:t>sahib</a:t>
            </a:r>
            <a:r>
              <a:rPr lang="en-GB" sz="2000" kern="1200" dirty="0" smtClean="0"/>
              <a:t> (</a:t>
            </a:r>
            <a:r>
              <a:rPr lang="en-GB" sz="2000" kern="1200" dirty="0"/>
              <a:t>may Allah be pleased with him</a:t>
            </a:r>
            <a:r>
              <a:rPr lang="en-GB" sz="2000" kern="1200" dirty="0" smtClean="0"/>
              <a:t>) </a:t>
            </a:r>
            <a:endParaRPr lang="en-GB" sz="2000" dirty="0"/>
          </a:p>
        </p:txBody>
      </p:sp>
      <p:sp>
        <p:nvSpPr>
          <p:cNvPr id="2" name="Title 1"/>
          <p:cNvSpPr>
            <a:spLocks noGrp="1"/>
          </p:cNvSpPr>
          <p:nvPr>
            <p:ph type="title" idx="4294967295"/>
          </p:nvPr>
        </p:nvSpPr>
        <p:spPr>
          <a:xfrm>
            <a:off x="0" y="1030288"/>
            <a:ext cx="7758113" cy="492125"/>
          </a:xfrm>
        </p:spPr>
        <p:txBody>
          <a:bodyPr/>
          <a:lstStyle/>
          <a:p>
            <a:pPr lvl="0" algn="ctr"/>
            <a:r>
              <a:rPr lang="en-GB" sz="2400" dirty="0"/>
              <a:t/>
            </a:r>
            <a:br>
              <a:rPr lang="en-GB" sz="2400" dirty="0"/>
            </a:br>
            <a:endParaRPr lang="en-GB" sz="2400" dirty="0"/>
          </a:p>
        </p:txBody>
      </p:sp>
      <p:graphicFrame>
        <p:nvGraphicFramePr>
          <p:cNvPr id="10" name="Diagram 9"/>
          <p:cNvGraphicFramePr/>
          <p:nvPr>
            <p:extLst>
              <p:ext uri="{D42A27DB-BD31-4B8C-83A1-F6EECF244321}">
                <p14:modId xmlns:p14="http://schemas.microsoft.com/office/powerpoint/2010/main" val="3959154827"/>
              </p:ext>
            </p:extLst>
          </p:nvPr>
        </p:nvGraphicFramePr>
        <p:xfrm>
          <a:off x="430192" y="228600"/>
          <a:ext cx="5181600" cy="4272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Vertical Scroll 6"/>
          <p:cNvSpPr/>
          <p:nvPr/>
        </p:nvSpPr>
        <p:spPr>
          <a:xfrm>
            <a:off x="5943600" y="228600"/>
            <a:ext cx="2918749" cy="4495800"/>
          </a:xfrm>
          <a:prstGeom prst="verticalScroll">
            <a:avLst/>
          </a:prstGeom>
          <a:solidFill>
            <a:schemeClr val="accent2">
              <a:lumMod val="50000"/>
            </a:schemeClr>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r>
              <a:rPr lang="en-GB" dirty="0">
                <a:solidFill>
                  <a:schemeClr val="bg1"/>
                </a:solidFill>
              </a:rPr>
              <a:t>He writes that the revelation of the Promised Messiah (on whom be peace) was fulfilled</a:t>
            </a:r>
            <a:r>
              <a:rPr lang="en-GB" dirty="0" smtClean="0">
                <a:solidFill>
                  <a:schemeClr val="bg1"/>
                </a:solidFill>
              </a:rPr>
              <a:t>:</a:t>
            </a:r>
          </a:p>
          <a:p>
            <a:r>
              <a:rPr lang="en-GB" dirty="0" smtClean="0">
                <a:solidFill>
                  <a:schemeClr val="bg1"/>
                </a:solidFill>
              </a:rPr>
              <a:t> </a:t>
            </a:r>
            <a:r>
              <a:rPr lang="en-GB" dirty="0" smtClean="0">
                <a:solidFill>
                  <a:schemeClr val="bg1"/>
                </a:solidFill>
                <a:latin typeface="Berlin Sans FB" pitchFamily="34" charset="0"/>
              </a:rPr>
              <a:t>‘</a:t>
            </a:r>
            <a:r>
              <a:rPr lang="en-GB" dirty="0">
                <a:solidFill>
                  <a:schemeClr val="bg1"/>
                </a:solidFill>
                <a:latin typeface="Berlin Sans FB" pitchFamily="34" charset="0"/>
              </a:rPr>
              <a:t>Threaten me not with fire, for fire is my servant and</a:t>
            </a:r>
            <a:endParaRPr lang="en-US" dirty="0">
              <a:solidFill>
                <a:schemeClr val="bg1"/>
              </a:solidFill>
              <a:latin typeface="Berlin Sans FB" pitchFamily="34" charset="0"/>
            </a:endParaRPr>
          </a:p>
          <a:p>
            <a:r>
              <a:rPr lang="en-GB" dirty="0">
                <a:solidFill>
                  <a:schemeClr val="bg1"/>
                </a:solidFill>
                <a:latin typeface="Berlin Sans FB" pitchFamily="34" charset="0"/>
              </a:rPr>
              <a:t>indeed the servant of my servants’ [</a:t>
            </a:r>
            <a:r>
              <a:rPr lang="en-GB" dirty="0" err="1">
                <a:solidFill>
                  <a:schemeClr val="bg1"/>
                </a:solidFill>
                <a:latin typeface="Berlin Sans FB" pitchFamily="34" charset="0"/>
              </a:rPr>
              <a:t>Tadhkirah</a:t>
            </a:r>
            <a:r>
              <a:rPr lang="en-GB" dirty="0">
                <a:solidFill>
                  <a:schemeClr val="bg1"/>
                </a:solidFill>
                <a:latin typeface="Berlin Sans FB" pitchFamily="34" charset="0"/>
              </a:rPr>
              <a:t>, p. 476] </a:t>
            </a:r>
            <a:endParaRPr lang="en-US" dirty="0">
              <a:solidFill>
                <a:schemeClr val="bg1"/>
              </a:solidFill>
              <a:latin typeface="Berlin Sans FB" pitchFamily="34" charset="0"/>
            </a:endParaRPr>
          </a:p>
          <a:p>
            <a:pPr fontAlgn="auto">
              <a:spcBef>
                <a:spcPts val="0"/>
              </a:spcBef>
              <a:spcAft>
                <a:spcPts val="0"/>
              </a:spcAft>
              <a:defRPr/>
            </a:pPr>
            <a:endParaRPr lang="en-GB" dirty="0">
              <a:latin typeface="Berlin Sans FB" pitchFamily="34" charset="0"/>
            </a:endParaRPr>
          </a:p>
        </p:txBody>
      </p:sp>
      <p:sp>
        <p:nvSpPr>
          <p:cNvPr id="3" name="Rectangle 2"/>
          <p:cNvSpPr/>
          <p:nvPr/>
        </p:nvSpPr>
        <p:spPr>
          <a:xfrm>
            <a:off x="2819400" y="5791200"/>
            <a:ext cx="3352800" cy="261610"/>
          </a:xfrm>
          <a:prstGeom prst="rect">
            <a:avLst/>
          </a:prstGeom>
        </p:spPr>
        <p:txBody>
          <a:bodyPr wrap="square">
            <a:spAutoFit/>
          </a:bodyPr>
          <a:lstStyle/>
          <a:p>
            <a:r>
              <a:rPr lang="en-GB" sz="1100" dirty="0">
                <a:latin typeface="Ravie" pitchFamily="82" charset="0"/>
              </a:rPr>
              <a:t>Friday Sermon April 13</a:t>
            </a:r>
            <a:r>
              <a:rPr lang="en-GB" sz="1100" baseline="30000" dirty="0">
                <a:latin typeface="Ravie" pitchFamily="82" charset="0"/>
              </a:rPr>
              <a:t>th</a:t>
            </a:r>
            <a:r>
              <a:rPr lang="en-GB" sz="1100" dirty="0">
                <a:latin typeface="Ravie" pitchFamily="82" charset="0"/>
              </a:rPr>
              <a:t> ,  2012</a:t>
            </a:r>
          </a:p>
        </p:txBody>
      </p:sp>
    </p:spTree>
    <p:extLst>
      <p:ext uri="{BB962C8B-B14F-4D97-AF65-F5344CB8AC3E}">
        <p14:creationId xmlns:p14="http://schemas.microsoft.com/office/powerpoint/2010/main" val="139356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stUpdated xmlns="e853240d-4d7e-4d05-833e-7d99f6039805" xsi:nil="true"/>
    <LastUpdatedBy xmlns="e853240d-4d7e-4d05-833e-7d99f603980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76C3CC6-7723-4589-B7EA-11C28EF1C054}">
  <ds:schemaRefs>
    <ds:schemaRef ds:uri="http://purl.org/dc/terms/"/>
    <ds:schemaRef ds:uri="http://schemas.openxmlformats.org/package/2006/metadata/core-properties"/>
    <ds:schemaRef ds:uri="http://purl.org/dc/elements/1.1/"/>
    <ds:schemaRef ds:uri="http://www.w3.org/XML/1998/namespace"/>
    <ds:schemaRef ds:uri="e853240d-4d7e-4d05-833e-7d99f6039805"/>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9F41D6F-BB03-4425-A03C-ABBB86B887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2591</TotalTime>
  <Words>6099</Words>
  <Application>Microsoft Office PowerPoint</Application>
  <PresentationFormat>On-screen Show (4:3)</PresentationFormat>
  <Paragraphs>177</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Al Islam Slide Master</vt:lpstr>
      <vt:lpstr>Sermon Delivered by Hadhrat Mirza Masroor Ahmad (aba) Head of the Ahmadiyya Muslim Community</vt:lpstr>
      <vt:lpstr>SUMMARY</vt:lpstr>
      <vt:lpstr>Sayings of Promised Messiah (peace be on him)</vt:lpstr>
      <vt:lpstr>.</vt:lpstr>
      <vt:lpstr>Hadhrat Nur Muhammad sahib (may Allah be pleased with him) </vt:lpstr>
      <vt:lpstr>PowerPoint Presentation</vt:lpstr>
      <vt:lpstr>HadhratAbdullah sahib   (may Allah be pleased with him)</vt:lpstr>
      <vt:lpstr>Hadhrat Khair Din sahib (may Allah be pleased with him)</vt:lpstr>
      <vt:lpstr> </vt:lpstr>
      <vt:lpstr> </vt:lpstr>
      <vt:lpstr>Hadhrat Ghulam Muhammad sahib (may Allah be pleased with him)  </vt:lpstr>
      <vt:lpstr>Hadhrat Hafiz Ghulam Rasool Wazirabadi (may Allah be pleased with him)</vt:lpstr>
      <vt:lpstr>Hadhrat Sheikh Abdul Wahab sahib (may Allah be pleased with him)</vt:lpstr>
      <vt:lpstr>PowerPoint Presentation</vt:lpstr>
      <vt:lpstr>Hadhrat Ghulam Ahmad Ara’in sahib  (may Allah be pleased with him)</vt:lpstr>
      <vt:lpstr>PowerPoint Presentation</vt:lpstr>
      <vt:lpstr>  .</vt:lpstr>
      <vt:lpstr>PowerPoint Presentation</vt:lpstr>
      <vt:lpstr>Hadhrat Hafiz Mubarak Ahmad sahib (may Allah be pleased with him)</vt:lpstr>
      <vt:lpstr>Hadhrat Munshi Imam ud din sahib (may Allah be pleased with him)</vt:lpstr>
      <vt:lpstr>PowerPoint Presentation</vt:lpstr>
      <vt:lpstr>Hadhrat Muhammad Nazir Farooqi sahib (may Allah be pleased with him)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Sermon Slides</dc:title>
  <dc:creator>AR Carmichael;AS Sami</dc:creator>
  <cp:lastModifiedBy>mobi</cp:lastModifiedBy>
  <cp:revision>216</cp:revision>
  <dcterms:created xsi:type="dcterms:W3CDTF">2007-11-23T00:40:03Z</dcterms:created>
  <dcterms:modified xsi:type="dcterms:W3CDTF">2012-04-15T13:22:47Z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