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6.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7.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0.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1.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2.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3.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23"/>
  </p:notesMasterIdLst>
  <p:sldIdLst>
    <p:sldId id="550" r:id="rId5"/>
    <p:sldId id="370" r:id="rId6"/>
    <p:sldId id="563" r:id="rId7"/>
    <p:sldId id="564" r:id="rId8"/>
    <p:sldId id="566" r:id="rId9"/>
    <p:sldId id="569" r:id="rId10"/>
    <p:sldId id="497" r:id="rId11"/>
    <p:sldId id="347" r:id="rId12"/>
    <p:sldId id="567" r:id="rId13"/>
    <p:sldId id="565" r:id="rId14"/>
    <p:sldId id="558" r:id="rId15"/>
    <p:sldId id="571" r:id="rId16"/>
    <p:sldId id="559" r:id="rId17"/>
    <p:sldId id="299" r:id="rId18"/>
    <p:sldId id="570" r:id="rId19"/>
    <p:sldId id="560" r:id="rId20"/>
    <p:sldId id="568" r:id="rId21"/>
    <p:sldId id="419" r:id="rId2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43A0D"/>
    <a:srgbClr val="2A521E"/>
    <a:srgbClr val="1F2C1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0947" autoAdjust="0"/>
  </p:normalViewPr>
  <p:slideViewPr>
    <p:cSldViewPr>
      <p:cViewPr>
        <p:scale>
          <a:sx n="70" d="100"/>
          <a:sy n="70" d="100"/>
        </p:scale>
        <p:origin x="-2178" y="-570"/>
      </p:cViewPr>
      <p:guideLst>
        <p:guide orient="horz" pos="2160"/>
        <p:guide pos="2880"/>
      </p:guideLst>
    </p:cSldViewPr>
  </p:slideViewPr>
  <p:notesTextViewPr>
    <p:cViewPr>
      <p:scale>
        <a:sx n="100" d="100"/>
        <a:sy n="100" d="100"/>
      </p:scale>
      <p:origin x="0" y="0"/>
    </p:cViewPr>
  </p:notesTextViewPr>
  <p:sorterViewPr>
    <p:cViewPr>
      <p:scale>
        <a:sx n="90" d="100"/>
        <a:sy n="9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4_3">
  <dgm:title val=""/>
  <dgm:desc val=""/>
  <dgm:catLst>
    <dgm:cat type="accent4" pri="11300"/>
  </dgm:catLst>
  <dgm:styleLbl name="node0">
    <dgm:fillClrLst meth="repeat">
      <a:schemeClr val="accent4">
        <a:shade val="80000"/>
      </a:schemeClr>
    </dgm:fillClrLst>
    <dgm:linClrLst meth="repeat">
      <a:schemeClr val="lt1"/>
    </dgm:linClrLst>
    <dgm:effectClrLst/>
    <dgm:txLinClrLst/>
    <dgm:txFillClrLst/>
    <dgm:txEffectClrLst/>
  </dgm:styleLbl>
  <dgm:styleLbl name="node1">
    <dgm:fillClrLst>
      <a:schemeClr val="accent4">
        <a:shade val="80000"/>
      </a:schemeClr>
      <a:schemeClr val="accent4">
        <a:tint val="70000"/>
      </a:schemeClr>
    </dgm:fillClrLst>
    <dgm:linClrLst meth="repeat">
      <a:schemeClr val="lt1"/>
    </dgm:linClrLst>
    <dgm:effectClrLst/>
    <dgm:txLinClrLst/>
    <dgm:txFillClrLst/>
    <dgm:txEffectClrLst/>
  </dgm:styleLbl>
  <dgm:styleLbl name="alignNode1">
    <dgm:fillClrLst>
      <a:schemeClr val="accent4">
        <a:shade val="80000"/>
      </a:schemeClr>
      <a:schemeClr val="accent4">
        <a:tint val="70000"/>
      </a:schemeClr>
    </dgm:fillClrLst>
    <dgm:linClrLst>
      <a:schemeClr val="accent4">
        <a:shade val="80000"/>
      </a:schemeClr>
      <a:schemeClr val="accent4">
        <a:tint val="70000"/>
      </a:schemeClr>
    </dgm:linClrLst>
    <dgm:effectClrLst/>
    <dgm:txLinClrLst/>
    <dgm:txFillClrLst/>
    <dgm:txEffectClrLst/>
  </dgm:styleLbl>
  <dgm:styleLbl name="lnNode1">
    <dgm:fillClrLst>
      <a:schemeClr val="accent4">
        <a:shade val="80000"/>
      </a:schemeClr>
      <a:schemeClr val="accent4">
        <a:tint val="7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tint val="70000"/>
        <a:alpha val="50000"/>
      </a:schemeClr>
    </dgm:fillClrLst>
    <dgm:linClrLst meth="repeat">
      <a:schemeClr val="lt1"/>
    </dgm:linClrLst>
    <dgm:effectClrLst/>
    <dgm:txLinClrLst/>
    <dgm:txFillClrLst/>
    <dgm:txEffectClrLst/>
  </dgm:styleLbl>
  <dgm:styleLbl name="node2">
    <dgm:fillClrLst>
      <a:schemeClr val="accent4">
        <a:tint val="99000"/>
      </a:schemeClr>
    </dgm:fillClrLst>
    <dgm:linClrLst meth="repeat">
      <a:schemeClr val="lt1"/>
    </dgm:linClrLst>
    <dgm:effectClrLst/>
    <dgm:txLinClrLst/>
    <dgm:txFillClrLst/>
    <dgm:txEffectClrLst/>
  </dgm:styleLbl>
  <dgm:styleLbl name="node3">
    <dgm:fillClrLst>
      <a:schemeClr val="accent4">
        <a:tint val="80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dgm:txEffectClrLst/>
  </dgm:styleLbl>
  <dgm:styleLbl name="f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b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sibTrans1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9000"/>
      </a:schemeClr>
    </dgm:fillClrLst>
    <dgm:linClrLst meth="repeat">
      <a:schemeClr val="lt1"/>
    </dgm:linClrLst>
    <dgm:effectClrLst/>
    <dgm:txLinClrLst/>
    <dgm:txFillClrLst/>
    <dgm:txEffectClrLst/>
  </dgm:styleLbl>
  <dgm:styleLbl name="asst3">
    <dgm:fillClrLst>
      <a:schemeClr val="accent4">
        <a:tint val="80000"/>
      </a:schemeClr>
    </dgm:fillClrLst>
    <dgm:linClrLst meth="repeat">
      <a:schemeClr val="lt1"/>
    </dgm:linClrLst>
    <dgm:effectClrLst/>
    <dgm:txLinClrLst/>
    <dgm:txFillClrLst/>
    <dgm:txEffectClrLst/>
  </dgm:styleLbl>
  <dgm:styleLbl name="asst4">
    <dgm:fillClrLst>
      <a:schemeClr val="accent4">
        <a:tint val="7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lt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9000"/>
      </a:schemeClr>
    </dgm:fillClrLst>
    <dgm:linClrLst meth="repeat">
      <a:schemeClr val="accent4">
        <a:tint val="99000"/>
      </a:schemeClr>
    </dgm:linClrLst>
    <dgm:effectClrLst/>
    <dgm:txLinClrLst/>
    <dgm:txFillClrLst meth="repeat">
      <a:schemeClr val="tx1"/>
    </dgm:txFillClrLst>
    <dgm:txEffectClrLst/>
  </dgm:styleLbl>
  <dgm:styleLbl name="parChTrans1D3">
    <dgm:fillClrLst meth="repeat">
      <a:schemeClr val="accent4">
        <a:tint val="80000"/>
      </a:schemeClr>
    </dgm:fillClrLst>
    <dgm:linClrLst meth="repeat">
      <a:schemeClr val="accent4">
        <a:tint val="80000"/>
      </a:schemeClr>
    </dgm:linClrLst>
    <dgm:effectClrLst/>
    <dgm:txLinClrLst/>
    <dgm:txFillClrLst meth="repeat">
      <a:schemeClr val="tx1"/>
    </dgm:txFillClrLst>
    <dgm:txEffectClrLst/>
  </dgm:styleLbl>
  <dgm:styleLbl name="parChTrans1D4">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2615AE4-BBDE-4F3B-9952-A1D14B33711B}" type="doc">
      <dgm:prSet loTypeId="urn:microsoft.com/office/officeart/2005/8/layout/vList4#1" loCatId="list" qsTypeId="urn:microsoft.com/office/officeart/2005/8/quickstyle/3d1" qsCatId="3D" csTypeId="urn:microsoft.com/office/officeart/2005/8/colors/accent1_4" csCatId="accent1" phldr="1"/>
      <dgm:spPr/>
      <dgm:t>
        <a:bodyPr/>
        <a:lstStyle/>
        <a:p>
          <a:endParaRPr lang="en-GB"/>
        </a:p>
      </dgm:t>
    </dgm:pt>
    <dgm:pt modelId="{74AADA9E-F488-4AD7-A0FC-0FA1A57356E4}">
      <dgm:prSet phldrT="[Text]"/>
      <dgm:spPr/>
      <dgm:t>
        <a:bodyPr/>
        <a:lstStyle/>
        <a:p>
          <a:pPr algn="ctr"/>
          <a:r>
            <a:rPr lang="en-GB" dirty="0" err="1" smtClean="0">
              <a:solidFill>
                <a:schemeClr val="tx1"/>
              </a:solidFill>
            </a:rPr>
            <a:t>Hudhur</a:t>
          </a:r>
          <a:r>
            <a:rPr lang="en-GB" dirty="0" smtClean="0">
              <a:solidFill>
                <a:schemeClr val="tx1"/>
              </a:solidFill>
            </a:rPr>
            <a:t> (aba) gave many faith inspiring stories of new converts from various parts of the world</a:t>
          </a:r>
          <a:endParaRPr lang="en-GB" dirty="0">
            <a:solidFill>
              <a:schemeClr val="tx1"/>
            </a:solidFill>
          </a:endParaRPr>
        </a:p>
      </dgm:t>
    </dgm:pt>
    <dgm:pt modelId="{AF5B0EBA-7A6E-4F8A-B404-CD33A2C1AFD7}" type="parTrans" cxnId="{E4A2943C-479B-482F-802E-C6DE792253E7}">
      <dgm:prSet/>
      <dgm:spPr/>
      <dgm:t>
        <a:bodyPr/>
        <a:lstStyle/>
        <a:p>
          <a:pPr algn="ctr"/>
          <a:endParaRPr lang="en-GB">
            <a:solidFill>
              <a:schemeClr val="bg1"/>
            </a:solidFill>
          </a:endParaRPr>
        </a:p>
      </dgm:t>
    </dgm:pt>
    <dgm:pt modelId="{55148FEE-CB54-485B-853A-08BC75D9D755}" type="sibTrans" cxnId="{E4A2943C-479B-482F-802E-C6DE792253E7}">
      <dgm:prSet/>
      <dgm:spPr/>
      <dgm:t>
        <a:bodyPr/>
        <a:lstStyle/>
        <a:p>
          <a:pPr algn="ctr"/>
          <a:endParaRPr lang="en-GB">
            <a:solidFill>
              <a:schemeClr val="bg1"/>
            </a:solidFill>
          </a:endParaRPr>
        </a:p>
      </dgm:t>
    </dgm:pt>
    <dgm:pt modelId="{F5541D7B-7F37-4BC6-B2F4-A149A5E77A7D}">
      <dgm:prSet/>
      <dgm:spPr/>
      <dgm:t>
        <a:bodyPr/>
        <a:lstStyle/>
        <a:p>
          <a:pPr algn="ctr"/>
          <a:r>
            <a:rPr lang="en-GB" dirty="0" err="1" smtClean="0">
              <a:solidFill>
                <a:schemeClr val="tx1"/>
              </a:solidFill>
            </a:rPr>
            <a:t>Hudhur</a:t>
          </a:r>
          <a:r>
            <a:rPr lang="en-GB" dirty="0" smtClean="0">
              <a:solidFill>
                <a:schemeClr val="tx1"/>
              </a:solidFill>
            </a:rPr>
            <a:t> (aba) prayed,  May Allah open the hearts of the Muslims. May they be the seekers of help from Allah in recognizing the reality. May Allah continue to strengthen our faiths as well. </a:t>
          </a:r>
          <a:endParaRPr lang="en-GB" i="1" dirty="0">
            <a:solidFill>
              <a:schemeClr val="tx1"/>
            </a:solidFill>
          </a:endParaRPr>
        </a:p>
      </dgm:t>
    </dgm:pt>
    <dgm:pt modelId="{4D0F540E-AE7B-4BC4-A3A8-5E3C55751DCB}" type="parTrans" cxnId="{E0A3850C-486C-4A55-8362-92CA253693C9}">
      <dgm:prSet/>
      <dgm:spPr/>
      <dgm:t>
        <a:bodyPr/>
        <a:lstStyle/>
        <a:p>
          <a:pPr algn="ctr"/>
          <a:endParaRPr lang="en-GB">
            <a:solidFill>
              <a:schemeClr val="bg1"/>
            </a:solidFill>
          </a:endParaRPr>
        </a:p>
      </dgm:t>
    </dgm:pt>
    <dgm:pt modelId="{C7A8B460-07ED-47CE-BB24-D64D88DAC5BD}" type="sibTrans" cxnId="{E0A3850C-486C-4A55-8362-92CA253693C9}">
      <dgm:prSet/>
      <dgm:spPr/>
      <dgm:t>
        <a:bodyPr/>
        <a:lstStyle/>
        <a:p>
          <a:pPr algn="ctr"/>
          <a:endParaRPr lang="en-GB">
            <a:solidFill>
              <a:schemeClr val="bg1"/>
            </a:solidFill>
          </a:endParaRPr>
        </a:p>
      </dgm:t>
    </dgm:pt>
    <dgm:pt modelId="{5F4AB696-02B5-4380-93FF-D7040550CFAD}">
      <dgm:prSet/>
      <dgm:spPr/>
      <dgm:t>
        <a:bodyPr/>
        <a:lstStyle/>
        <a:p>
          <a:pPr algn="ctr"/>
          <a:r>
            <a:rPr lang="en-GB" b="0" i="0" dirty="0" smtClean="0">
              <a:solidFill>
                <a:schemeClr val="tx1"/>
              </a:solidFill>
              <a:effectLst/>
              <a:latin typeface="+mn-lt"/>
              <a:ea typeface="+mn-ea"/>
              <a:cs typeface="+mn-cs"/>
            </a:rPr>
            <a:t>Promised Messiah(as) said many pious natured sought guidance from Allah </a:t>
          </a:r>
          <a:r>
            <a:rPr lang="en-GB" dirty="0" smtClean="0">
              <a:solidFill>
                <a:schemeClr val="tx1"/>
              </a:solidFill>
            </a:rPr>
            <a:t>and Allah guided them</a:t>
          </a:r>
          <a:r>
            <a:rPr lang="en-GB" b="0" i="0" dirty="0" smtClean="0">
              <a:solidFill>
                <a:schemeClr val="tx1"/>
              </a:solidFill>
              <a:effectLst/>
              <a:latin typeface="+mn-lt"/>
              <a:ea typeface="+mn-ea"/>
              <a:cs typeface="+mn-cs"/>
            </a:rPr>
            <a:t>. In these times too, to prove the truth of the Promised Messiah(as), Allah continues to guide those who are sincere in the search of truth.</a:t>
          </a:r>
          <a:endParaRPr lang="en-GB" dirty="0">
            <a:solidFill>
              <a:schemeClr val="tx1"/>
            </a:solidFill>
          </a:endParaRPr>
        </a:p>
      </dgm:t>
    </dgm:pt>
    <dgm:pt modelId="{95010ED7-F24C-41C4-BD9A-8E998A340BF9}" type="parTrans" cxnId="{9F6B0386-0757-48E5-BC7A-A1A74454EEB2}">
      <dgm:prSet/>
      <dgm:spPr/>
      <dgm:t>
        <a:bodyPr/>
        <a:lstStyle/>
        <a:p>
          <a:endParaRPr lang="en-GB"/>
        </a:p>
      </dgm:t>
    </dgm:pt>
    <dgm:pt modelId="{4A9877B4-B1F5-4DF1-AFA3-C910E3A02318}" type="sibTrans" cxnId="{9F6B0386-0757-48E5-BC7A-A1A74454EEB2}">
      <dgm:prSet/>
      <dgm:spPr/>
      <dgm:t>
        <a:bodyPr/>
        <a:lstStyle/>
        <a:p>
          <a:endParaRPr lang="en-GB"/>
        </a:p>
      </dgm:t>
    </dgm:pt>
    <dgm:pt modelId="{1C492D3C-9CE3-47FF-9C8B-841FE8B00EEF}">
      <dgm:prSet/>
      <dgm:spPr/>
      <dgm:t>
        <a:bodyPr/>
        <a:lstStyle/>
        <a:p>
          <a:pPr algn="ctr"/>
          <a:r>
            <a:rPr lang="en-GB" dirty="0" err="1" smtClean="0">
              <a:solidFill>
                <a:schemeClr val="tx1"/>
              </a:solidFill>
            </a:rPr>
            <a:t>Hudhur</a:t>
          </a:r>
          <a:r>
            <a:rPr lang="en-GB" dirty="0" smtClean="0">
              <a:solidFill>
                <a:schemeClr val="tx1"/>
              </a:solidFill>
            </a:rPr>
            <a:t> (aba) said that the Promised Messiah (on whom be peace), drew attention of the people that they should seek guidance from Allah regarding him being </a:t>
          </a:r>
          <a:r>
            <a:rPr lang="en-GB" dirty="0" err="1" smtClean="0">
              <a:solidFill>
                <a:schemeClr val="tx1"/>
              </a:solidFill>
            </a:rPr>
            <a:t>Mesiah</a:t>
          </a:r>
          <a:r>
            <a:rPr lang="en-GB" dirty="0" smtClean="0">
              <a:solidFill>
                <a:schemeClr val="tx1"/>
              </a:solidFill>
            </a:rPr>
            <a:t> and Mehdi. </a:t>
          </a:r>
          <a:endParaRPr lang="en-GB" dirty="0">
            <a:solidFill>
              <a:schemeClr val="tx1"/>
            </a:solidFill>
          </a:endParaRPr>
        </a:p>
      </dgm:t>
    </dgm:pt>
    <dgm:pt modelId="{D1AA659A-BAD6-45C1-9C77-940A8C5FDF14}" type="parTrans" cxnId="{F7772698-C014-453E-BCDE-27B31B2D1347}">
      <dgm:prSet/>
      <dgm:spPr/>
      <dgm:t>
        <a:bodyPr/>
        <a:lstStyle/>
        <a:p>
          <a:endParaRPr lang="en-GB"/>
        </a:p>
      </dgm:t>
    </dgm:pt>
    <dgm:pt modelId="{7345DE04-8251-4F3A-93D6-CE2A634779E3}" type="sibTrans" cxnId="{F7772698-C014-453E-BCDE-27B31B2D1347}">
      <dgm:prSet/>
      <dgm:spPr/>
      <dgm:t>
        <a:bodyPr/>
        <a:lstStyle/>
        <a:p>
          <a:endParaRPr lang="en-GB"/>
        </a:p>
      </dgm:t>
    </dgm:pt>
    <dgm:pt modelId="{A4E2225C-80A6-450D-9267-6B9E993D2581}" type="pres">
      <dgm:prSet presAssocID="{E2615AE4-BBDE-4F3B-9952-A1D14B33711B}" presName="linear" presStyleCnt="0">
        <dgm:presLayoutVars>
          <dgm:dir/>
          <dgm:resizeHandles val="exact"/>
        </dgm:presLayoutVars>
      </dgm:prSet>
      <dgm:spPr/>
      <dgm:t>
        <a:bodyPr/>
        <a:lstStyle/>
        <a:p>
          <a:endParaRPr lang="en-GB"/>
        </a:p>
      </dgm:t>
    </dgm:pt>
    <dgm:pt modelId="{071542E0-1282-4C68-8DCD-FC86031CF740}" type="pres">
      <dgm:prSet presAssocID="{1C492D3C-9CE3-47FF-9C8B-841FE8B00EEF}" presName="comp" presStyleCnt="0"/>
      <dgm:spPr/>
    </dgm:pt>
    <dgm:pt modelId="{478ACD1C-F0A7-4986-A31B-10BA20ADD528}" type="pres">
      <dgm:prSet presAssocID="{1C492D3C-9CE3-47FF-9C8B-841FE8B00EEF}" presName="box" presStyleLbl="node1" presStyleIdx="0" presStyleCnt="4"/>
      <dgm:spPr/>
      <dgm:t>
        <a:bodyPr/>
        <a:lstStyle/>
        <a:p>
          <a:endParaRPr lang="en-GB"/>
        </a:p>
      </dgm:t>
    </dgm:pt>
    <dgm:pt modelId="{14B0C346-62FE-44F6-BFAC-64E3B3C84FC8}" type="pres">
      <dgm:prSet presAssocID="{1C492D3C-9CE3-47FF-9C8B-841FE8B00EEF}" presName="img" presStyleLbl="fgImgPlace1" presStyleIdx="0" presStyleCnt="4"/>
      <dgm:spPr/>
    </dgm:pt>
    <dgm:pt modelId="{79842C17-72C8-488A-9C44-2F1C492D9322}" type="pres">
      <dgm:prSet presAssocID="{1C492D3C-9CE3-47FF-9C8B-841FE8B00EEF}" presName="text" presStyleLbl="node1" presStyleIdx="0" presStyleCnt="4">
        <dgm:presLayoutVars>
          <dgm:bulletEnabled val="1"/>
        </dgm:presLayoutVars>
      </dgm:prSet>
      <dgm:spPr/>
      <dgm:t>
        <a:bodyPr/>
        <a:lstStyle/>
        <a:p>
          <a:endParaRPr lang="en-GB"/>
        </a:p>
      </dgm:t>
    </dgm:pt>
    <dgm:pt modelId="{F786203A-F227-411D-A0D0-40188D74E05A}" type="pres">
      <dgm:prSet presAssocID="{7345DE04-8251-4F3A-93D6-CE2A634779E3}" presName="spacer" presStyleCnt="0"/>
      <dgm:spPr/>
    </dgm:pt>
    <dgm:pt modelId="{FB7CB511-2515-4339-B3CB-803393252975}" type="pres">
      <dgm:prSet presAssocID="{5F4AB696-02B5-4380-93FF-D7040550CFAD}" presName="comp" presStyleCnt="0"/>
      <dgm:spPr/>
    </dgm:pt>
    <dgm:pt modelId="{3EDB0494-AD91-443E-9A19-EF4E711D0DB6}" type="pres">
      <dgm:prSet presAssocID="{5F4AB696-02B5-4380-93FF-D7040550CFAD}" presName="box" presStyleLbl="node1" presStyleIdx="1" presStyleCnt="4"/>
      <dgm:spPr/>
      <dgm:t>
        <a:bodyPr/>
        <a:lstStyle/>
        <a:p>
          <a:endParaRPr lang="en-GB"/>
        </a:p>
      </dgm:t>
    </dgm:pt>
    <dgm:pt modelId="{A72D97C7-8AA5-457A-8F1F-C460236DBB51}" type="pres">
      <dgm:prSet presAssocID="{5F4AB696-02B5-4380-93FF-D7040550CFAD}" presName="img" presStyleLbl="fgImgPlace1" presStyleIdx="1" presStyleCnt="4"/>
      <dgm:spPr/>
    </dgm:pt>
    <dgm:pt modelId="{C49CD29E-28BA-4371-A4B8-CB6BE8C7A3DF}" type="pres">
      <dgm:prSet presAssocID="{5F4AB696-02B5-4380-93FF-D7040550CFAD}" presName="text" presStyleLbl="node1" presStyleIdx="1" presStyleCnt="4">
        <dgm:presLayoutVars>
          <dgm:bulletEnabled val="1"/>
        </dgm:presLayoutVars>
      </dgm:prSet>
      <dgm:spPr/>
      <dgm:t>
        <a:bodyPr/>
        <a:lstStyle/>
        <a:p>
          <a:endParaRPr lang="en-GB"/>
        </a:p>
      </dgm:t>
    </dgm:pt>
    <dgm:pt modelId="{769C801E-F443-4D2C-A135-61A7A5FD4CD3}" type="pres">
      <dgm:prSet presAssocID="{4A9877B4-B1F5-4DF1-AFA3-C910E3A02318}" presName="spacer" presStyleCnt="0"/>
      <dgm:spPr/>
    </dgm:pt>
    <dgm:pt modelId="{723691E1-0AB1-424D-BF79-F0E5E208994D}" type="pres">
      <dgm:prSet presAssocID="{74AADA9E-F488-4AD7-A0FC-0FA1A57356E4}" presName="comp" presStyleCnt="0"/>
      <dgm:spPr/>
      <dgm:t>
        <a:bodyPr/>
        <a:lstStyle/>
        <a:p>
          <a:endParaRPr lang="en-GB"/>
        </a:p>
      </dgm:t>
    </dgm:pt>
    <dgm:pt modelId="{148B2E20-A254-4A00-B8CA-FDBC1D947EE5}" type="pres">
      <dgm:prSet presAssocID="{74AADA9E-F488-4AD7-A0FC-0FA1A57356E4}" presName="box" presStyleLbl="node1" presStyleIdx="2" presStyleCnt="4"/>
      <dgm:spPr/>
      <dgm:t>
        <a:bodyPr/>
        <a:lstStyle/>
        <a:p>
          <a:endParaRPr lang="en-GB"/>
        </a:p>
      </dgm:t>
    </dgm:pt>
    <dgm:pt modelId="{B85B044E-A4A0-4F86-80D8-E74D9E599169}" type="pres">
      <dgm:prSet presAssocID="{74AADA9E-F488-4AD7-A0FC-0FA1A57356E4}" presName="img" presStyleLbl="fgImgPlace1" presStyleIdx="2" presStyleCnt="4"/>
      <dgm:spPr/>
      <dgm:t>
        <a:bodyPr/>
        <a:lstStyle/>
        <a:p>
          <a:endParaRPr lang="en-GB"/>
        </a:p>
      </dgm:t>
    </dgm:pt>
    <dgm:pt modelId="{52EB3B9E-438A-4B4E-B0C7-27F0CBE70FDB}" type="pres">
      <dgm:prSet presAssocID="{74AADA9E-F488-4AD7-A0FC-0FA1A57356E4}" presName="text" presStyleLbl="node1" presStyleIdx="2" presStyleCnt="4">
        <dgm:presLayoutVars>
          <dgm:bulletEnabled val="1"/>
        </dgm:presLayoutVars>
      </dgm:prSet>
      <dgm:spPr/>
      <dgm:t>
        <a:bodyPr/>
        <a:lstStyle/>
        <a:p>
          <a:endParaRPr lang="en-GB"/>
        </a:p>
      </dgm:t>
    </dgm:pt>
    <dgm:pt modelId="{7513E0D2-A59A-4C42-893D-13FA91F37F9C}" type="pres">
      <dgm:prSet presAssocID="{55148FEE-CB54-485B-853A-08BC75D9D755}" presName="spacer" presStyleCnt="0"/>
      <dgm:spPr/>
      <dgm:t>
        <a:bodyPr/>
        <a:lstStyle/>
        <a:p>
          <a:endParaRPr lang="en-GB"/>
        </a:p>
      </dgm:t>
    </dgm:pt>
    <dgm:pt modelId="{688F3D48-6260-41F0-984E-97C4139106C3}" type="pres">
      <dgm:prSet presAssocID="{F5541D7B-7F37-4BC6-B2F4-A149A5E77A7D}" presName="comp" presStyleCnt="0"/>
      <dgm:spPr/>
      <dgm:t>
        <a:bodyPr/>
        <a:lstStyle/>
        <a:p>
          <a:endParaRPr lang="en-GB"/>
        </a:p>
      </dgm:t>
    </dgm:pt>
    <dgm:pt modelId="{BA6914FF-CE80-4A93-9A46-63ACD6751986}" type="pres">
      <dgm:prSet presAssocID="{F5541D7B-7F37-4BC6-B2F4-A149A5E77A7D}" presName="box" presStyleLbl="node1" presStyleIdx="3" presStyleCnt="4"/>
      <dgm:spPr/>
      <dgm:t>
        <a:bodyPr/>
        <a:lstStyle/>
        <a:p>
          <a:endParaRPr lang="en-GB"/>
        </a:p>
      </dgm:t>
    </dgm:pt>
    <dgm:pt modelId="{6B96328D-C476-4F10-A6D3-C50723E786F6}" type="pres">
      <dgm:prSet presAssocID="{F5541D7B-7F37-4BC6-B2F4-A149A5E77A7D}" presName="img" presStyleLbl="fgImgPlace1" presStyleIdx="3" presStyleCnt="4"/>
      <dgm:spPr/>
      <dgm:t>
        <a:bodyPr/>
        <a:lstStyle/>
        <a:p>
          <a:endParaRPr lang="en-GB"/>
        </a:p>
      </dgm:t>
    </dgm:pt>
    <dgm:pt modelId="{23AA66CE-5DCA-4D15-8F48-26CD3E5C685B}" type="pres">
      <dgm:prSet presAssocID="{F5541D7B-7F37-4BC6-B2F4-A149A5E77A7D}" presName="text" presStyleLbl="node1" presStyleIdx="3" presStyleCnt="4">
        <dgm:presLayoutVars>
          <dgm:bulletEnabled val="1"/>
        </dgm:presLayoutVars>
      </dgm:prSet>
      <dgm:spPr/>
      <dgm:t>
        <a:bodyPr/>
        <a:lstStyle/>
        <a:p>
          <a:endParaRPr lang="en-GB"/>
        </a:p>
      </dgm:t>
    </dgm:pt>
  </dgm:ptLst>
  <dgm:cxnLst>
    <dgm:cxn modelId="{0F7F90A1-C872-47C5-840B-DE70118D487F}" type="presOf" srcId="{1C492D3C-9CE3-47FF-9C8B-841FE8B00EEF}" destId="{478ACD1C-F0A7-4986-A31B-10BA20ADD528}" srcOrd="0" destOrd="0" presId="urn:microsoft.com/office/officeart/2005/8/layout/vList4#1"/>
    <dgm:cxn modelId="{0C4244BE-A6BD-432C-9D63-0E01804A6D9B}" type="presOf" srcId="{74AADA9E-F488-4AD7-A0FC-0FA1A57356E4}" destId="{52EB3B9E-438A-4B4E-B0C7-27F0CBE70FDB}" srcOrd="1" destOrd="0" presId="urn:microsoft.com/office/officeart/2005/8/layout/vList4#1"/>
    <dgm:cxn modelId="{E4A2943C-479B-482F-802E-C6DE792253E7}" srcId="{E2615AE4-BBDE-4F3B-9952-A1D14B33711B}" destId="{74AADA9E-F488-4AD7-A0FC-0FA1A57356E4}" srcOrd="2" destOrd="0" parTransId="{AF5B0EBA-7A6E-4F8A-B404-CD33A2C1AFD7}" sibTransId="{55148FEE-CB54-485B-853A-08BC75D9D755}"/>
    <dgm:cxn modelId="{9F6B0386-0757-48E5-BC7A-A1A74454EEB2}" srcId="{E2615AE4-BBDE-4F3B-9952-A1D14B33711B}" destId="{5F4AB696-02B5-4380-93FF-D7040550CFAD}" srcOrd="1" destOrd="0" parTransId="{95010ED7-F24C-41C4-BD9A-8E998A340BF9}" sibTransId="{4A9877B4-B1F5-4DF1-AFA3-C910E3A02318}"/>
    <dgm:cxn modelId="{D1CAC3EE-D547-43DC-BC06-94BC579EEF08}" type="presOf" srcId="{1C492D3C-9CE3-47FF-9C8B-841FE8B00EEF}" destId="{79842C17-72C8-488A-9C44-2F1C492D9322}" srcOrd="1" destOrd="0" presId="urn:microsoft.com/office/officeart/2005/8/layout/vList4#1"/>
    <dgm:cxn modelId="{49D06E76-678B-4B5B-AF24-DFFACE72A701}" type="presOf" srcId="{E2615AE4-BBDE-4F3B-9952-A1D14B33711B}" destId="{A4E2225C-80A6-450D-9267-6B9E993D2581}" srcOrd="0" destOrd="0" presId="urn:microsoft.com/office/officeart/2005/8/layout/vList4#1"/>
    <dgm:cxn modelId="{E0A3850C-486C-4A55-8362-92CA253693C9}" srcId="{E2615AE4-BBDE-4F3B-9952-A1D14B33711B}" destId="{F5541D7B-7F37-4BC6-B2F4-A149A5E77A7D}" srcOrd="3" destOrd="0" parTransId="{4D0F540E-AE7B-4BC4-A3A8-5E3C55751DCB}" sibTransId="{C7A8B460-07ED-47CE-BB24-D64D88DAC5BD}"/>
    <dgm:cxn modelId="{76D3FD49-A3DF-433E-BA31-212FD7AE5850}" type="presOf" srcId="{74AADA9E-F488-4AD7-A0FC-0FA1A57356E4}" destId="{148B2E20-A254-4A00-B8CA-FDBC1D947EE5}" srcOrd="0" destOrd="0" presId="urn:microsoft.com/office/officeart/2005/8/layout/vList4#1"/>
    <dgm:cxn modelId="{BDB698D6-5186-488C-B0EC-4C230B13508C}" type="presOf" srcId="{5F4AB696-02B5-4380-93FF-D7040550CFAD}" destId="{3EDB0494-AD91-443E-9A19-EF4E711D0DB6}" srcOrd="0" destOrd="0" presId="urn:microsoft.com/office/officeart/2005/8/layout/vList4#1"/>
    <dgm:cxn modelId="{06890693-74F0-4C43-BEF3-476E6F2F66CD}" type="presOf" srcId="{5F4AB696-02B5-4380-93FF-D7040550CFAD}" destId="{C49CD29E-28BA-4371-A4B8-CB6BE8C7A3DF}" srcOrd="1" destOrd="0" presId="urn:microsoft.com/office/officeart/2005/8/layout/vList4#1"/>
    <dgm:cxn modelId="{0396A1AB-92B5-497B-84EC-BC22CFA55360}" type="presOf" srcId="{F5541D7B-7F37-4BC6-B2F4-A149A5E77A7D}" destId="{23AA66CE-5DCA-4D15-8F48-26CD3E5C685B}" srcOrd="1" destOrd="0" presId="urn:microsoft.com/office/officeart/2005/8/layout/vList4#1"/>
    <dgm:cxn modelId="{F7772698-C014-453E-BCDE-27B31B2D1347}" srcId="{E2615AE4-BBDE-4F3B-9952-A1D14B33711B}" destId="{1C492D3C-9CE3-47FF-9C8B-841FE8B00EEF}" srcOrd="0" destOrd="0" parTransId="{D1AA659A-BAD6-45C1-9C77-940A8C5FDF14}" sibTransId="{7345DE04-8251-4F3A-93D6-CE2A634779E3}"/>
    <dgm:cxn modelId="{9FDA83E5-D46C-4339-8C79-99DE956B6FF7}" type="presOf" srcId="{F5541D7B-7F37-4BC6-B2F4-A149A5E77A7D}" destId="{BA6914FF-CE80-4A93-9A46-63ACD6751986}" srcOrd="0" destOrd="0" presId="urn:microsoft.com/office/officeart/2005/8/layout/vList4#1"/>
    <dgm:cxn modelId="{ED501946-D1A3-45E1-B572-7FCCBB1E2CD3}" type="presParOf" srcId="{A4E2225C-80A6-450D-9267-6B9E993D2581}" destId="{071542E0-1282-4C68-8DCD-FC86031CF740}" srcOrd="0" destOrd="0" presId="urn:microsoft.com/office/officeart/2005/8/layout/vList4#1"/>
    <dgm:cxn modelId="{6E6C3F84-2D0C-4CC5-8D43-A4EB647418E2}" type="presParOf" srcId="{071542E0-1282-4C68-8DCD-FC86031CF740}" destId="{478ACD1C-F0A7-4986-A31B-10BA20ADD528}" srcOrd="0" destOrd="0" presId="urn:microsoft.com/office/officeart/2005/8/layout/vList4#1"/>
    <dgm:cxn modelId="{47E17C89-A389-423E-BF69-B4D57B167A2B}" type="presParOf" srcId="{071542E0-1282-4C68-8DCD-FC86031CF740}" destId="{14B0C346-62FE-44F6-BFAC-64E3B3C84FC8}" srcOrd="1" destOrd="0" presId="urn:microsoft.com/office/officeart/2005/8/layout/vList4#1"/>
    <dgm:cxn modelId="{1FF578BE-0892-42A2-A787-BD891AA99F4F}" type="presParOf" srcId="{071542E0-1282-4C68-8DCD-FC86031CF740}" destId="{79842C17-72C8-488A-9C44-2F1C492D9322}" srcOrd="2" destOrd="0" presId="urn:microsoft.com/office/officeart/2005/8/layout/vList4#1"/>
    <dgm:cxn modelId="{3AF64C92-37A1-438C-8357-C8C9F5750153}" type="presParOf" srcId="{A4E2225C-80A6-450D-9267-6B9E993D2581}" destId="{F786203A-F227-411D-A0D0-40188D74E05A}" srcOrd="1" destOrd="0" presId="urn:microsoft.com/office/officeart/2005/8/layout/vList4#1"/>
    <dgm:cxn modelId="{FE7D1E3A-1955-4F60-9229-9E5D65046086}" type="presParOf" srcId="{A4E2225C-80A6-450D-9267-6B9E993D2581}" destId="{FB7CB511-2515-4339-B3CB-803393252975}" srcOrd="2" destOrd="0" presId="urn:microsoft.com/office/officeart/2005/8/layout/vList4#1"/>
    <dgm:cxn modelId="{AECB2EE4-D54B-4A2E-A36A-4856D3848A5B}" type="presParOf" srcId="{FB7CB511-2515-4339-B3CB-803393252975}" destId="{3EDB0494-AD91-443E-9A19-EF4E711D0DB6}" srcOrd="0" destOrd="0" presId="urn:microsoft.com/office/officeart/2005/8/layout/vList4#1"/>
    <dgm:cxn modelId="{6F457D02-BA00-4FC9-948E-B1EB10646401}" type="presParOf" srcId="{FB7CB511-2515-4339-B3CB-803393252975}" destId="{A72D97C7-8AA5-457A-8F1F-C460236DBB51}" srcOrd="1" destOrd="0" presId="urn:microsoft.com/office/officeart/2005/8/layout/vList4#1"/>
    <dgm:cxn modelId="{B1BC7DA3-5458-4A56-AFF9-F80C597BA525}" type="presParOf" srcId="{FB7CB511-2515-4339-B3CB-803393252975}" destId="{C49CD29E-28BA-4371-A4B8-CB6BE8C7A3DF}" srcOrd="2" destOrd="0" presId="urn:microsoft.com/office/officeart/2005/8/layout/vList4#1"/>
    <dgm:cxn modelId="{2E90E72E-9F65-46A9-AE43-0F1FDF972C71}" type="presParOf" srcId="{A4E2225C-80A6-450D-9267-6B9E993D2581}" destId="{769C801E-F443-4D2C-A135-61A7A5FD4CD3}" srcOrd="3" destOrd="0" presId="urn:microsoft.com/office/officeart/2005/8/layout/vList4#1"/>
    <dgm:cxn modelId="{55E1BF76-85D7-4DDA-98F8-8C2DD6F14B54}" type="presParOf" srcId="{A4E2225C-80A6-450D-9267-6B9E993D2581}" destId="{723691E1-0AB1-424D-BF79-F0E5E208994D}" srcOrd="4" destOrd="0" presId="urn:microsoft.com/office/officeart/2005/8/layout/vList4#1"/>
    <dgm:cxn modelId="{ED056153-DDC2-422B-BFBA-E03A34B6FFFF}" type="presParOf" srcId="{723691E1-0AB1-424D-BF79-F0E5E208994D}" destId="{148B2E20-A254-4A00-B8CA-FDBC1D947EE5}" srcOrd="0" destOrd="0" presId="urn:microsoft.com/office/officeart/2005/8/layout/vList4#1"/>
    <dgm:cxn modelId="{93E0CFE9-ADAE-4D94-BD71-947C110F040A}" type="presParOf" srcId="{723691E1-0AB1-424D-BF79-F0E5E208994D}" destId="{B85B044E-A4A0-4F86-80D8-E74D9E599169}" srcOrd="1" destOrd="0" presId="urn:microsoft.com/office/officeart/2005/8/layout/vList4#1"/>
    <dgm:cxn modelId="{96F3ACB1-B004-4D24-BC7F-169A466BC5D0}" type="presParOf" srcId="{723691E1-0AB1-424D-BF79-F0E5E208994D}" destId="{52EB3B9E-438A-4B4E-B0C7-27F0CBE70FDB}" srcOrd="2" destOrd="0" presId="urn:microsoft.com/office/officeart/2005/8/layout/vList4#1"/>
    <dgm:cxn modelId="{A217FFCC-DAAB-4A7B-9281-0DF1B5A3E877}" type="presParOf" srcId="{A4E2225C-80A6-450D-9267-6B9E993D2581}" destId="{7513E0D2-A59A-4C42-893D-13FA91F37F9C}" srcOrd="5" destOrd="0" presId="urn:microsoft.com/office/officeart/2005/8/layout/vList4#1"/>
    <dgm:cxn modelId="{84011067-94AB-4960-B9D5-580FF70C4891}" type="presParOf" srcId="{A4E2225C-80A6-450D-9267-6B9E993D2581}" destId="{688F3D48-6260-41F0-984E-97C4139106C3}" srcOrd="6" destOrd="0" presId="urn:microsoft.com/office/officeart/2005/8/layout/vList4#1"/>
    <dgm:cxn modelId="{1B784238-003D-48B4-8A77-D7ECC1E09695}" type="presParOf" srcId="{688F3D48-6260-41F0-984E-97C4139106C3}" destId="{BA6914FF-CE80-4A93-9A46-63ACD6751986}" srcOrd="0" destOrd="0" presId="urn:microsoft.com/office/officeart/2005/8/layout/vList4#1"/>
    <dgm:cxn modelId="{34CF44D1-67B9-459B-909C-12E302A38CBA}" type="presParOf" srcId="{688F3D48-6260-41F0-984E-97C4139106C3}" destId="{6B96328D-C476-4F10-A6D3-C50723E786F6}" srcOrd="1" destOrd="0" presId="urn:microsoft.com/office/officeart/2005/8/layout/vList4#1"/>
    <dgm:cxn modelId="{BEAC633F-1C28-406E-A4DD-003C0C934A07}" type="presParOf" srcId="{688F3D48-6260-41F0-984E-97C4139106C3}" destId="{23AA66CE-5DCA-4D15-8F48-26CD3E5C685B}" srcOrd="2" destOrd="0" presId="urn:microsoft.com/office/officeart/2005/8/layout/vList4#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D6F0FC6F-8F89-4A1E-BECC-7CB2F1A91A79}" type="doc">
      <dgm:prSet loTypeId="urn:microsoft.com/office/officeart/2005/8/layout/list1" loCatId="list" qsTypeId="urn:microsoft.com/office/officeart/2005/8/quickstyle/3d2" qsCatId="3D" csTypeId="urn:microsoft.com/office/officeart/2005/8/colors/accent2_4" csCatId="accent2" phldr="1"/>
      <dgm:spPr/>
      <dgm:t>
        <a:bodyPr/>
        <a:lstStyle/>
        <a:p>
          <a:endParaRPr lang="en-GB"/>
        </a:p>
      </dgm:t>
    </dgm:pt>
    <dgm:pt modelId="{70704034-E172-4DF0-935B-2FD3A175078B}">
      <dgm:prSet phldrT="[Text]" custT="1"/>
      <dgm:spPr/>
      <dgm:t>
        <a:bodyPr/>
        <a:lstStyle/>
        <a:p>
          <a:pPr algn="ctr"/>
          <a:r>
            <a:rPr lang="en-GB" sz="1800" dirty="0" smtClean="0">
              <a:solidFill>
                <a:schemeClr val="tx1"/>
              </a:solidFill>
            </a:rPr>
            <a:t>Our missionary-in-charge in Burkina Faso writes. </a:t>
          </a:r>
          <a:endParaRPr lang="en-GB" sz="1800" dirty="0">
            <a:solidFill>
              <a:schemeClr val="tx1"/>
            </a:solidFill>
          </a:endParaRPr>
        </a:p>
      </dgm:t>
    </dgm:pt>
    <dgm:pt modelId="{22876D7D-7595-4EA9-8707-4373FB915C4A}" type="parTrans" cxnId="{796A4F94-984C-45A6-9DE9-74BD3D5CDD18}">
      <dgm:prSet/>
      <dgm:spPr/>
      <dgm:t>
        <a:bodyPr/>
        <a:lstStyle/>
        <a:p>
          <a:pPr algn="ctr"/>
          <a:endParaRPr lang="en-GB" sz="1800"/>
        </a:p>
      </dgm:t>
    </dgm:pt>
    <dgm:pt modelId="{26A75DC7-88B6-4B3A-9F62-74668D6A32D4}" type="sibTrans" cxnId="{796A4F94-984C-45A6-9DE9-74BD3D5CDD18}">
      <dgm:prSet/>
      <dgm:spPr/>
      <dgm:t>
        <a:bodyPr/>
        <a:lstStyle/>
        <a:p>
          <a:pPr algn="ctr"/>
          <a:endParaRPr lang="en-GB" sz="1800"/>
        </a:p>
      </dgm:t>
    </dgm:pt>
    <dgm:pt modelId="{4772B71F-377F-4A81-96FF-F3F18D590EA7}">
      <dgm:prSet phldrT="[Text]" custT="1"/>
      <dgm:spPr/>
      <dgm:t>
        <a:bodyPr/>
        <a:lstStyle/>
        <a:p>
          <a:pPr algn="ctr"/>
          <a:r>
            <a:rPr lang="en-GB" sz="1800" dirty="0" err="1" smtClean="0">
              <a:solidFill>
                <a:schemeClr val="tx1"/>
              </a:solidFill>
            </a:rPr>
            <a:t>Zaila</a:t>
          </a:r>
          <a:r>
            <a:rPr lang="en-GB" sz="1800" dirty="0" smtClean="0">
              <a:solidFill>
                <a:schemeClr val="tx1"/>
              </a:solidFill>
            </a:rPr>
            <a:t> Abu </a:t>
          </a:r>
          <a:r>
            <a:rPr lang="en-GB" sz="1800" dirty="0" err="1" smtClean="0">
              <a:solidFill>
                <a:schemeClr val="tx1"/>
              </a:solidFill>
            </a:rPr>
            <a:t>Bakr</a:t>
          </a:r>
          <a:r>
            <a:rPr lang="en-GB" sz="1800" dirty="0" smtClean="0">
              <a:solidFill>
                <a:schemeClr val="tx1"/>
              </a:solidFill>
            </a:rPr>
            <a:t> Sahib saw a dream in which he was shown pictures. </a:t>
          </a:r>
          <a:endParaRPr lang="en-GB" sz="1800" dirty="0"/>
        </a:p>
      </dgm:t>
    </dgm:pt>
    <dgm:pt modelId="{418680F7-8FFE-4EBC-A050-4F95B1F33DD6}" type="parTrans" cxnId="{3B0D2452-1C65-4995-897D-1FA2B6E8812D}">
      <dgm:prSet/>
      <dgm:spPr/>
      <dgm:t>
        <a:bodyPr/>
        <a:lstStyle/>
        <a:p>
          <a:pPr algn="ctr"/>
          <a:endParaRPr lang="en-GB" sz="1800"/>
        </a:p>
      </dgm:t>
    </dgm:pt>
    <dgm:pt modelId="{C38EFF67-76B2-4853-8A7B-D8B02955B9EF}" type="sibTrans" cxnId="{3B0D2452-1C65-4995-897D-1FA2B6E8812D}">
      <dgm:prSet/>
      <dgm:spPr/>
      <dgm:t>
        <a:bodyPr/>
        <a:lstStyle/>
        <a:p>
          <a:pPr algn="ctr"/>
          <a:endParaRPr lang="en-GB" sz="1800"/>
        </a:p>
      </dgm:t>
    </dgm:pt>
    <dgm:pt modelId="{30A74047-231E-464F-BF5B-B0915293DA52}">
      <dgm:prSet custT="1"/>
      <dgm:spPr/>
      <dgm:t>
        <a:bodyPr/>
        <a:lstStyle/>
        <a:p>
          <a:pPr algn="ctr"/>
          <a:r>
            <a:rPr lang="en-GB" sz="1800" dirty="0" smtClean="0">
              <a:solidFill>
                <a:schemeClr val="tx1"/>
              </a:solidFill>
            </a:rPr>
            <a:t>He said, “It was the Promised Messiah, peace be on him, who was in his dream and was calling us to believe.” </a:t>
          </a:r>
          <a:endParaRPr lang="en-GB" sz="1800" dirty="0"/>
        </a:p>
      </dgm:t>
    </dgm:pt>
    <dgm:pt modelId="{C820993F-7647-48AD-9831-1F85F062EFDB}" type="parTrans" cxnId="{328123CB-A5FC-49DF-8BD7-4845F08DEA55}">
      <dgm:prSet/>
      <dgm:spPr/>
      <dgm:t>
        <a:bodyPr/>
        <a:lstStyle/>
        <a:p>
          <a:pPr algn="ctr"/>
          <a:endParaRPr lang="en-GB" sz="1800"/>
        </a:p>
      </dgm:t>
    </dgm:pt>
    <dgm:pt modelId="{F06F0F88-9BDE-4EAB-B4D8-14EA56C4948C}" type="sibTrans" cxnId="{328123CB-A5FC-49DF-8BD7-4845F08DEA55}">
      <dgm:prSet/>
      <dgm:spPr/>
      <dgm:t>
        <a:bodyPr/>
        <a:lstStyle/>
        <a:p>
          <a:pPr algn="ctr"/>
          <a:endParaRPr lang="en-GB" sz="1800"/>
        </a:p>
      </dgm:t>
    </dgm:pt>
    <dgm:pt modelId="{B390A76B-0737-401C-84AE-1FA796523BBF}" type="pres">
      <dgm:prSet presAssocID="{D6F0FC6F-8F89-4A1E-BECC-7CB2F1A91A79}" presName="linear" presStyleCnt="0">
        <dgm:presLayoutVars>
          <dgm:dir/>
          <dgm:animLvl val="lvl"/>
          <dgm:resizeHandles val="exact"/>
        </dgm:presLayoutVars>
      </dgm:prSet>
      <dgm:spPr/>
      <dgm:t>
        <a:bodyPr/>
        <a:lstStyle/>
        <a:p>
          <a:endParaRPr lang="en-GB"/>
        </a:p>
      </dgm:t>
    </dgm:pt>
    <dgm:pt modelId="{BBF4F093-E09B-4274-A001-D07F6B88D7B5}" type="pres">
      <dgm:prSet presAssocID="{70704034-E172-4DF0-935B-2FD3A175078B}" presName="parentLin" presStyleCnt="0"/>
      <dgm:spPr/>
      <dgm:t>
        <a:bodyPr/>
        <a:lstStyle/>
        <a:p>
          <a:endParaRPr lang="en-GB"/>
        </a:p>
      </dgm:t>
    </dgm:pt>
    <dgm:pt modelId="{26EC9963-90CA-457F-8C1C-056F76954BE2}" type="pres">
      <dgm:prSet presAssocID="{70704034-E172-4DF0-935B-2FD3A175078B}" presName="parentLeftMargin" presStyleLbl="node1" presStyleIdx="0" presStyleCnt="3"/>
      <dgm:spPr/>
      <dgm:t>
        <a:bodyPr/>
        <a:lstStyle/>
        <a:p>
          <a:endParaRPr lang="en-GB"/>
        </a:p>
      </dgm:t>
    </dgm:pt>
    <dgm:pt modelId="{B3FC29FC-6C98-4DC4-9509-065C1085D88C}" type="pres">
      <dgm:prSet presAssocID="{70704034-E172-4DF0-935B-2FD3A175078B}" presName="parentText" presStyleLbl="node1" presStyleIdx="0" presStyleCnt="3" custScaleX="142857">
        <dgm:presLayoutVars>
          <dgm:chMax val="0"/>
          <dgm:bulletEnabled val="1"/>
        </dgm:presLayoutVars>
      </dgm:prSet>
      <dgm:spPr/>
      <dgm:t>
        <a:bodyPr/>
        <a:lstStyle/>
        <a:p>
          <a:endParaRPr lang="en-GB"/>
        </a:p>
      </dgm:t>
    </dgm:pt>
    <dgm:pt modelId="{9681CC82-F154-4B24-B3D0-FD7C9556613B}" type="pres">
      <dgm:prSet presAssocID="{70704034-E172-4DF0-935B-2FD3A175078B}" presName="negativeSpace" presStyleCnt="0"/>
      <dgm:spPr/>
      <dgm:t>
        <a:bodyPr/>
        <a:lstStyle/>
        <a:p>
          <a:endParaRPr lang="en-GB"/>
        </a:p>
      </dgm:t>
    </dgm:pt>
    <dgm:pt modelId="{3AD9F921-C71D-48C2-99D1-516FA3BC6BED}" type="pres">
      <dgm:prSet presAssocID="{70704034-E172-4DF0-935B-2FD3A175078B}" presName="childText" presStyleLbl="conFgAcc1" presStyleIdx="0" presStyleCnt="3">
        <dgm:presLayoutVars>
          <dgm:bulletEnabled val="1"/>
        </dgm:presLayoutVars>
      </dgm:prSet>
      <dgm:spPr/>
      <dgm:t>
        <a:bodyPr/>
        <a:lstStyle/>
        <a:p>
          <a:endParaRPr lang="en-GB"/>
        </a:p>
      </dgm:t>
    </dgm:pt>
    <dgm:pt modelId="{A98B0E17-0849-4B4A-805B-0984F44D1933}" type="pres">
      <dgm:prSet presAssocID="{26A75DC7-88B6-4B3A-9F62-74668D6A32D4}" presName="spaceBetweenRectangles" presStyleCnt="0"/>
      <dgm:spPr/>
      <dgm:t>
        <a:bodyPr/>
        <a:lstStyle/>
        <a:p>
          <a:endParaRPr lang="en-GB"/>
        </a:p>
      </dgm:t>
    </dgm:pt>
    <dgm:pt modelId="{139557FB-70B2-47F8-9FA5-3F8EC7F226DE}" type="pres">
      <dgm:prSet presAssocID="{4772B71F-377F-4A81-96FF-F3F18D590EA7}" presName="parentLin" presStyleCnt="0"/>
      <dgm:spPr/>
      <dgm:t>
        <a:bodyPr/>
        <a:lstStyle/>
        <a:p>
          <a:endParaRPr lang="en-GB"/>
        </a:p>
      </dgm:t>
    </dgm:pt>
    <dgm:pt modelId="{153470AF-6B3B-444F-BA88-65E2F2B0853D}" type="pres">
      <dgm:prSet presAssocID="{4772B71F-377F-4A81-96FF-F3F18D590EA7}" presName="parentLeftMargin" presStyleLbl="node1" presStyleIdx="0" presStyleCnt="3"/>
      <dgm:spPr/>
      <dgm:t>
        <a:bodyPr/>
        <a:lstStyle/>
        <a:p>
          <a:endParaRPr lang="en-GB"/>
        </a:p>
      </dgm:t>
    </dgm:pt>
    <dgm:pt modelId="{562BD055-FDE7-47E1-B154-37EA7683075A}" type="pres">
      <dgm:prSet presAssocID="{4772B71F-377F-4A81-96FF-F3F18D590EA7}" presName="parentText" presStyleLbl="node1" presStyleIdx="1" presStyleCnt="3" custScaleX="142857">
        <dgm:presLayoutVars>
          <dgm:chMax val="0"/>
          <dgm:bulletEnabled val="1"/>
        </dgm:presLayoutVars>
      </dgm:prSet>
      <dgm:spPr/>
      <dgm:t>
        <a:bodyPr/>
        <a:lstStyle/>
        <a:p>
          <a:endParaRPr lang="en-GB"/>
        </a:p>
      </dgm:t>
    </dgm:pt>
    <dgm:pt modelId="{778D20AC-9FA8-4DDF-8315-C8DC102009E1}" type="pres">
      <dgm:prSet presAssocID="{4772B71F-377F-4A81-96FF-F3F18D590EA7}" presName="negativeSpace" presStyleCnt="0"/>
      <dgm:spPr/>
      <dgm:t>
        <a:bodyPr/>
        <a:lstStyle/>
        <a:p>
          <a:endParaRPr lang="en-GB"/>
        </a:p>
      </dgm:t>
    </dgm:pt>
    <dgm:pt modelId="{690EF7E6-356C-4199-AF5E-6A3FEF7BDECD}" type="pres">
      <dgm:prSet presAssocID="{4772B71F-377F-4A81-96FF-F3F18D590EA7}" presName="childText" presStyleLbl="conFgAcc1" presStyleIdx="1" presStyleCnt="3">
        <dgm:presLayoutVars>
          <dgm:bulletEnabled val="1"/>
        </dgm:presLayoutVars>
      </dgm:prSet>
      <dgm:spPr/>
      <dgm:t>
        <a:bodyPr/>
        <a:lstStyle/>
        <a:p>
          <a:endParaRPr lang="en-GB"/>
        </a:p>
      </dgm:t>
    </dgm:pt>
    <dgm:pt modelId="{C6A24C4D-8C50-4937-AC32-036DF362704D}" type="pres">
      <dgm:prSet presAssocID="{C38EFF67-76B2-4853-8A7B-D8B02955B9EF}" presName="spaceBetweenRectangles" presStyleCnt="0"/>
      <dgm:spPr/>
      <dgm:t>
        <a:bodyPr/>
        <a:lstStyle/>
        <a:p>
          <a:endParaRPr lang="en-GB"/>
        </a:p>
      </dgm:t>
    </dgm:pt>
    <dgm:pt modelId="{7E581747-A576-4820-9919-4C5491435564}" type="pres">
      <dgm:prSet presAssocID="{30A74047-231E-464F-BF5B-B0915293DA52}" presName="parentLin" presStyleCnt="0"/>
      <dgm:spPr/>
      <dgm:t>
        <a:bodyPr/>
        <a:lstStyle/>
        <a:p>
          <a:endParaRPr lang="en-GB"/>
        </a:p>
      </dgm:t>
    </dgm:pt>
    <dgm:pt modelId="{5824C29B-7971-43DF-BDEE-45C05EB3FFC2}" type="pres">
      <dgm:prSet presAssocID="{30A74047-231E-464F-BF5B-B0915293DA52}" presName="parentLeftMargin" presStyleLbl="node1" presStyleIdx="1" presStyleCnt="3"/>
      <dgm:spPr/>
      <dgm:t>
        <a:bodyPr/>
        <a:lstStyle/>
        <a:p>
          <a:endParaRPr lang="en-GB"/>
        </a:p>
      </dgm:t>
    </dgm:pt>
    <dgm:pt modelId="{65600037-6383-400D-A470-8F298B8461A0}" type="pres">
      <dgm:prSet presAssocID="{30A74047-231E-464F-BF5B-B0915293DA52}" presName="parentText" presStyleLbl="node1" presStyleIdx="2" presStyleCnt="3" custScaleX="142857">
        <dgm:presLayoutVars>
          <dgm:chMax val="0"/>
          <dgm:bulletEnabled val="1"/>
        </dgm:presLayoutVars>
      </dgm:prSet>
      <dgm:spPr/>
      <dgm:t>
        <a:bodyPr/>
        <a:lstStyle/>
        <a:p>
          <a:endParaRPr lang="en-GB"/>
        </a:p>
      </dgm:t>
    </dgm:pt>
    <dgm:pt modelId="{020168C5-FE25-405F-A2E2-138BA09FB2D1}" type="pres">
      <dgm:prSet presAssocID="{30A74047-231E-464F-BF5B-B0915293DA52}" presName="negativeSpace" presStyleCnt="0"/>
      <dgm:spPr/>
      <dgm:t>
        <a:bodyPr/>
        <a:lstStyle/>
        <a:p>
          <a:endParaRPr lang="en-GB"/>
        </a:p>
      </dgm:t>
    </dgm:pt>
    <dgm:pt modelId="{89881707-F249-495C-BBCA-FE50C8A1FB8B}" type="pres">
      <dgm:prSet presAssocID="{30A74047-231E-464F-BF5B-B0915293DA52}" presName="childText" presStyleLbl="conFgAcc1" presStyleIdx="2" presStyleCnt="3">
        <dgm:presLayoutVars>
          <dgm:bulletEnabled val="1"/>
        </dgm:presLayoutVars>
      </dgm:prSet>
      <dgm:spPr/>
      <dgm:t>
        <a:bodyPr/>
        <a:lstStyle/>
        <a:p>
          <a:endParaRPr lang="en-GB"/>
        </a:p>
      </dgm:t>
    </dgm:pt>
  </dgm:ptLst>
  <dgm:cxnLst>
    <dgm:cxn modelId="{01DB6F80-EEF6-4983-9B34-757C1468607E}" type="presOf" srcId="{4772B71F-377F-4A81-96FF-F3F18D590EA7}" destId="{153470AF-6B3B-444F-BA88-65E2F2B0853D}" srcOrd="0" destOrd="0" presId="urn:microsoft.com/office/officeart/2005/8/layout/list1"/>
    <dgm:cxn modelId="{796A4F94-984C-45A6-9DE9-74BD3D5CDD18}" srcId="{D6F0FC6F-8F89-4A1E-BECC-7CB2F1A91A79}" destId="{70704034-E172-4DF0-935B-2FD3A175078B}" srcOrd="0" destOrd="0" parTransId="{22876D7D-7595-4EA9-8707-4373FB915C4A}" sibTransId="{26A75DC7-88B6-4B3A-9F62-74668D6A32D4}"/>
    <dgm:cxn modelId="{C4A86DB1-3E62-4EBA-B3C3-2093D8360994}" type="presOf" srcId="{30A74047-231E-464F-BF5B-B0915293DA52}" destId="{5824C29B-7971-43DF-BDEE-45C05EB3FFC2}" srcOrd="0" destOrd="0" presId="urn:microsoft.com/office/officeart/2005/8/layout/list1"/>
    <dgm:cxn modelId="{85790223-FDF2-4AF1-984D-CEBE3827765A}" type="presOf" srcId="{D6F0FC6F-8F89-4A1E-BECC-7CB2F1A91A79}" destId="{B390A76B-0737-401C-84AE-1FA796523BBF}" srcOrd="0" destOrd="0" presId="urn:microsoft.com/office/officeart/2005/8/layout/list1"/>
    <dgm:cxn modelId="{0ADDBF6E-53F3-4F9E-A20A-1AD82BFDCE12}" type="presOf" srcId="{30A74047-231E-464F-BF5B-B0915293DA52}" destId="{65600037-6383-400D-A470-8F298B8461A0}" srcOrd="1" destOrd="0" presId="urn:microsoft.com/office/officeart/2005/8/layout/list1"/>
    <dgm:cxn modelId="{3B0D2452-1C65-4995-897D-1FA2B6E8812D}" srcId="{D6F0FC6F-8F89-4A1E-BECC-7CB2F1A91A79}" destId="{4772B71F-377F-4A81-96FF-F3F18D590EA7}" srcOrd="1" destOrd="0" parTransId="{418680F7-8FFE-4EBC-A050-4F95B1F33DD6}" sibTransId="{C38EFF67-76B2-4853-8A7B-D8B02955B9EF}"/>
    <dgm:cxn modelId="{801EFC0D-5593-4D6D-A955-BFE7D62915F5}" type="presOf" srcId="{4772B71F-377F-4A81-96FF-F3F18D590EA7}" destId="{562BD055-FDE7-47E1-B154-37EA7683075A}" srcOrd="1" destOrd="0" presId="urn:microsoft.com/office/officeart/2005/8/layout/list1"/>
    <dgm:cxn modelId="{91950D65-24F4-43C0-BA25-5BEAEE16424D}" type="presOf" srcId="{70704034-E172-4DF0-935B-2FD3A175078B}" destId="{B3FC29FC-6C98-4DC4-9509-065C1085D88C}" srcOrd="1" destOrd="0" presId="urn:microsoft.com/office/officeart/2005/8/layout/list1"/>
    <dgm:cxn modelId="{328123CB-A5FC-49DF-8BD7-4845F08DEA55}" srcId="{D6F0FC6F-8F89-4A1E-BECC-7CB2F1A91A79}" destId="{30A74047-231E-464F-BF5B-B0915293DA52}" srcOrd="2" destOrd="0" parTransId="{C820993F-7647-48AD-9831-1F85F062EFDB}" sibTransId="{F06F0F88-9BDE-4EAB-B4D8-14EA56C4948C}"/>
    <dgm:cxn modelId="{7BBA293B-D1B2-4932-B900-9255918A4FB8}" type="presOf" srcId="{70704034-E172-4DF0-935B-2FD3A175078B}" destId="{26EC9963-90CA-457F-8C1C-056F76954BE2}" srcOrd="0" destOrd="0" presId="urn:microsoft.com/office/officeart/2005/8/layout/list1"/>
    <dgm:cxn modelId="{D54F6395-113A-4E11-AAAA-1A878EBDA833}" type="presParOf" srcId="{B390A76B-0737-401C-84AE-1FA796523BBF}" destId="{BBF4F093-E09B-4274-A001-D07F6B88D7B5}" srcOrd="0" destOrd="0" presId="urn:microsoft.com/office/officeart/2005/8/layout/list1"/>
    <dgm:cxn modelId="{702E668B-D7B4-4500-85CD-86EE07A223D1}" type="presParOf" srcId="{BBF4F093-E09B-4274-A001-D07F6B88D7B5}" destId="{26EC9963-90CA-457F-8C1C-056F76954BE2}" srcOrd="0" destOrd="0" presId="urn:microsoft.com/office/officeart/2005/8/layout/list1"/>
    <dgm:cxn modelId="{23A80049-9C42-422F-B612-A7149238AF26}" type="presParOf" srcId="{BBF4F093-E09B-4274-A001-D07F6B88D7B5}" destId="{B3FC29FC-6C98-4DC4-9509-065C1085D88C}" srcOrd="1" destOrd="0" presId="urn:microsoft.com/office/officeart/2005/8/layout/list1"/>
    <dgm:cxn modelId="{D0490F9B-7EEE-486F-A220-1E77CF7FFC66}" type="presParOf" srcId="{B390A76B-0737-401C-84AE-1FA796523BBF}" destId="{9681CC82-F154-4B24-B3D0-FD7C9556613B}" srcOrd="1" destOrd="0" presId="urn:microsoft.com/office/officeart/2005/8/layout/list1"/>
    <dgm:cxn modelId="{E772C95D-1DB0-4023-B2F2-793ED5D4F750}" type="presParOf" srcId="{B390A76B-0737-401C-84AE-1FA796523BBF}" destId="{3AD9F921-C71D-48C2-99D1-516FA3BC6BED}" srcOrd="2" destOrd="0" presId="urn:microsoft.com/office/officeart/2005/8/layout/list1"/>
    <dgm:cxn modelId="{64D4B85A-FC4E-41C0-BEA2-A563333F3B49}" type="presParOf" srcId="{B390A76B-0737-401C-84AE-1FA796523BBF}" destId="{A98B0E17-0849-4B4A-805B-0984F44D1933}" srcOrd="3" destOrd="0" presId="urn:microsoft.com/office/officeart/2005/8/layout/list1"/>
    <dgm:cxn modelId="{ADB23156-1B06-4A12-8AA5-41DF3EB54FD2}" type="presParOf" srcId="{B390A76B-0737-401C-84AE-1FA796523BBF}" destId="{139557FB-70B2-47F8-9FA5-3F8EC7F226DE}" srcOrd="4" destOrd="0" presId="urn:microsoft.com/office/officeart/2005/8/layout/list1"/>
    <dgm:cxn modelId="{1447FCC7-3FF3-4D80-AC05-0BCA8110B24B}" type="presParOf" srcId="{139557FB-70B2-47F8-9FA5-3F8EC7F226DE}" destId="{153470AF-6B3B-444F-BA88-65E2F2B0853D}" srcOrd="0" destOrd="0" presId="urn:microsoft.com/office/officeart/2005/8/layout/list1"/>
    <dgm:cxn modelId="{08E8A035-665F-4BE1-AD34-EF80848FAEDA}" type="presParOf" srcId="{139557FB-70B2-47F8-9FA5-3F8EC7F226DE}" destId="{562BD055-FDE7-47E1-B154-37EA7683075A}" srcOrd="1" destOrd="0" presId="urn:microsoft.com/office/officeart/2005/8/layout/list1"/>
    <dgm:cxn modelId="{DD891B49-1D25-4B93-837B-4A4E02F21E32}" type="presParOf" srcId="{B390A76B-0737-401C-84AE-1FA796523BBF}" destId="{778D20AC-9FA8-4DDF-8315-C8DC102009E1}" srcOrd="5" destOrd="0" presId="urn:microsoft.com/office/officeart/2005/8/layout/list1"/>
    <dgm:cxn modelId="{01D07052-B334-4889-9352-A0A5629D1642}" type="presParOf" srcId="{B390A76B-0737-401C-84AE-1FA796523BBF}" destId="{690EF7E6-356C-4199-AF5E-6A3FEF7BDECD}" srcOrd="6" destOrd="0" presId="urn:microsoft.com/office/officeart/2005/8/layout/list1"/>
    <dgm:cxn modelId="{8AAB78D8-E6A5-4996-90F5-7C17DF9E8624}" type="presParOf" srcId="{B390A76B-0737-401C-84AE-1FA796523BBF}" destId="{C6A24C4D-8C50-4937-AC32-036DF362704D}" srcOrd="7" destOrd="0" presId="urn:microsoft.com/office/officeart/2005/8/layout/list1"/>
    <dgm:cxn modelId="{59D4410D-BCA1-41FE-AD63-D21A23456648}" type="presParOf" srcId="{B390A76B-0737-401C-84AE-1FA796523BBF}" destId="{7E581747-A576-4820-9919-4C5491435564}" srcOrd="8" destOrd="0" presId="urn:microsoft.com/office/officeart/2005/8/layout/list1"/>
    <dgm:cxn modelId="{AD44F9E4-3FF6-45DF-A455-877A256B3B1D}" type="presParOf" srcId="{7E581747-A576-4820-9919-4C5491435564}" destId="{5824C29B-7971-43DF-BDEE-45C05EB3FFC2}" srcOrd="0" destOrd="0" presId="urn:microsoft.com/office/officeart/2005/8/layout/list1"/>
    <dgm:cxn modelId="{5049EB3C-4584-455B-BEA4-B84984CB3719}" type="presParOf" srcId="{7E581747-A576-4820-9919-4C5491435564}" destId="{65600037-6383-400D-A470-8F298B8461A0}" srcOrd="1" destOrd="0" presId="urn:microsoft.com/office/officeart/2005/8/layout/list1"/>
    <dgm:cxn modelId="{3381BFAE-F448-478A-8D6B-A234CE551CF2}" type="presParOf" srcId="{B390A76B-0737-401C-84AE-1FA796523BBF}" destId="{020168C5-FE25-405F-A2E2-138BA09FB2D1}" srcOrd="9" destOrd="0" presId="urn:microsoft.com/office/officeart/2005/8/layout/list1"/>
    <dgm:cxn modelId="{FDF6040B-BD11-403E-9E53-1BD4CF004D5B}" type="presParOf" srcId="{B390A76B-0737-401C-84AE-1FA796523BBF}" destId="{89881707-F249-495C-BBCA-FE50C8A1FB8B}"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94F85103-1297-4A47-8907-EF4A28834B79}" type="doc">
      <dgm:prSet loTypeId="urn:microsoft.com/office/officeart/2005/8/layout/vProcess5" loCatId="process" qsTypeId="urn:microsoft.com/office/officeart/2005/8/quickstyle/3d2" qsCatId="3D" csTypeId="urn:microsoft.com/office/officeart/2005/8/colors/accent2_4" csCatId="accent2" phldr="1"/>
      <dgm:spPr/>
      <dgm:t>
        <a:bodyPr/>
        <a:lstStyle/>
        <a:p>
          <a:endParaRPr lang="en-GB"/>
        </a:p>
      </dgm:t>
    </dgm:pt>
    <dgm:pt modelId="{17458519-E97A-4B8F-A4DB-95DFB692758A}">
      <dgm:prSet phldrT="[Text]"/>
      <dgm:spPr/>
      <dgm:t>
        <a:bodyPr/>
        <a:lstStyle/>
        <a:p>
          <a:r>
            <a:rPr lang="en-GB" dirty="0" smtClean="0">
              <a:solidFill>
                <a:schemeClr val="tx1"/>
              </a:solidFill>
            </a:rPr>
            <a:t>Our missionary in Kyrgyzstan writes.’</a:t>
          </a:r>
          <a:endParaRPr lang="en-GB" dirty="0">
            <a:solidFill>
              <a:schemeClr val="tx1"/>
            </a:solidFill>
          </a:endParaRPr>
        </a:p>
      </dgm:t>
    </dgm:pt>
    <dgm:pt modelId="{8D27AC84-826E-49D7-9DC0-535E5F325136}" type="parTrans" cxnId="{B7071D97-BD22-429C-B89C-4691CCD39131}">
      <dgm:prSet/>
      <dgm:spPr/>
      <dgm:t>
        <a:bodyPr/>
        <a:lstStyle/>
        <a:p>
          <a:endParaRPr lang="en-GB"/>
        </a:p>
      </dgm:t>
    </dgm:pt>
    <dgm:pt modelId="{FEC50384-8A94-4F31-916D-1AF0D91FC431}" type="sibTrans" cxnId="{B7071D97-BD22-429C-B89C-4691CCD39131}">
      <dgm:prSet/>
      <dgm:spPr/>
      <dgm:t>
        <a:bodyPr/>
        <a:lstStyle/>
        <a:p>
          <a:endParaRPr lang="en-GB"/>
        </a:p>
      </dgm:t>
    </dgm:pt>
    <dgm:pt modelId="{BEFED12B-96EF-4153-8838-DBC6E97AF70C}">
      <dgm:prSet phldrT="[Text]"/>
      <dgm:spPr/>
      <dgm:t>
        <a:bodyPr/>
        <a:lstStyle/>
        <a:p>
          <a:pPr algn="l"/>
          <a:r>
            <a:rPr lang="en-GB" dirty="0" smtClean="0">
              <a:solidFill>
                <a:schemeClr val="tx1"/>
              </a:solidFill>
            </a:rPr>
            <a:t>A young man writes “I saw in a dream … it is written in Russian, </a:t>
          </a:r>
          <a:r>
            <a:rPr lang="en-GB" b="0" dirty="0" smtClean="0">
              <a:solidFill>
                <a:schemeClr val="tx1"/>
              </a:solidFill>
            </a:rPr>
            <a:t>‘Islam, the true Faith,’ and a loud voice was proclaiming, ‘</a:t>
          </a:r>
          <a:r>
            <a:rPr lang="en-GB" b="0" dirty="0" err="1" smtClean="0">
              <a:solidFill>
                <a:schemeClr val="tx1"/>
              </a:solidFill>
            </a:rPr>
            <a:t>Ahmadiyyat</a:t>
          </a:r>
          <a:r>
            <a:rPr lang="en-GB" b="0" dirty="0" smtClean="0">
              <a:solidFill>
                <a:schemeClr val="tx1"/>
              </a:solidFill>
            </a:rPr>
            <a:t>, the True Islam</a:t>
          </a:r>
          <a:endParaRPr lang="en-GB" b="0" dirty="0">
            <a:solidFill>
              <a:srgbClr val="043A0D"/>
            </a:solidFill>
          </a:endParaRPr>
        </a:p>
      </dgm:t>
    </dgm:pt>
    <dgm:pt modelId="{A1B90A16-5399-4AAB-8961-61D723F601F8}" type="parTrans" cxnId="{446C7882-3C53-4F3D-832B-EB52EEEFFC2D}">
      <dgm:prSet/>
      <dgm:spPr/>
      <dgm:t>
        <a:bodyPr/>
        <a:lstStyle/>
        <a:p>
          <a:endParaRPr lang="en-GB"/>
        </a:p>
      </dgm:t>
    </dgm:pt>
    <dgm:pt modelId="{903C8367-251F-48E5-A5A3-80D479142531}" type="sibTrans" cxnId="{446C7882-3C53-4F3D-832B-EB52EEEFFC2D}">
      <dgm:prSet/>
      <dgm:spPr/>
      <dgm:t>
        <a:bodyPr/>
        <a:lstStyle/>
        <a:p>
          <a:endParaRPr lang="en-GB"/>
        </a:p>
      </dgm:t>
    </dgm:pt>
    <dgm:pt modelId="{4F7997A2-C9FD-44ED-B88D-757904D01FB3}">
      <dgm:prSet/>
      <dgm:spPr/>
      <dgm:t>
        <a:bodyPr/>
        <a:lstStyle/>
        <a:p>
          <a:r>
            <a:rPr lang="en-GB" dirty="0" smtClean="0">
              <a:solidFill>
                <a:schemeClr val="tx1"/>
              </a:solidFill>
            </a:rPr>
            <a:t>My heart was satisfied after this dream .</a:t>
          </a:r>
          <a:endParaRPr lang="en-GB" dirty="0">
            <a:solidFill>
              <a:schemeClr val="tx1"/>
            </a:solidFill>
          </a:endParaRPr>
        </a:p>
      </dgm:t>
    </dgm:pt>
    <dgm:pt modelId="{57C3FA20-9A7D-4F11-B850-4F918016AF49}" type="parTrans" cxnId="{581017EF-B799-489F-8DBA-B2437CBCA9E3}">
      <dgm:prSet/>
      <dgm:spPr/>
      <dgm:t>
        <a:bodyPr/>
        <a:lstStyle/>
        <a:p>
          <a:endParaRPr lang="en-GB"/>
        </a:p>
      </dgm:t>
    </dgm:pt>
    <dgm:pt modelId="{C27120C2-0154-446C-8211-CABB7F491D01}" type="sibTrans" cxnId="{581017EF-B799-489F-8DBA-B2437CBCA9E3}">
      <dgm:prSet/>
      <dgm:spPr/>
      <dgm:t>
        <a:bodyPr/>
        <a:lstStyle/>
        <a:p>
          <a:endParaRPr lang="en-GB"/>
        </a:p>
      </dgm:t>
    </dgm:pt>
    <dgm:pt modelId="{1B0A502A-6E6B-4596-94D4-0523506FEA76}" type="pres">
      <dgm:prSet presAssocID="{94F85103-1297-4A47-8907-EF4A28834B79}" presName="outerComposite" presStyleCnt="0">
        <dgm:presLayoutVars>
          <dgm:chMax val="5"/>
          <dgm:dir/>
          <dgm:resizeHandles val="exact"/>
        </dgm:presLayoutVars>
      </dgm:prSet>
      <dgm:spPr/>
      <dgm:t>
        <a:bodyPr/>
        <a:lstStyle/>
        <a:p>
          <a:endParaRPr lang="en-GB"/>
        </a:p>
      </dgm:t>
    </dgm:pt>
    <dgm:pt modelId="{896ABA49-34AC-4481-A95C-D75E9E69EC71}" type="pres">
      <dgm:prSet presAssocID="{94F85103-1297-4A47-8907-EF4A28834B79}" presName="dummyMaxCanvas" presStyleCnt="0">
        <dgm:presLayoutVars/>
      </dgm:prSet>
      <dgm:spPr/>
    </dgm:pt>
    <dgm:pt modelId="{67822E56-4BC3-4BA7-9CD8-2F0637589B11}" type="pres">
      <dgm:prSet presAssocID="{94F85103-1297-4A47-8907-EF4A28834B79}" presName="ThreeNodes_1" presStyleLbl="node1" presStyleIdx="0" presStyleCnt="3" custScaleX="99238">
        <dgm:presLayoutVars>
          <dgm:bulletEnabled val="1"/>
        </dgm:presLayoutVars>
      </dgm:prSet>
      <dgm:spPr/>
      <dgm:t>
        <a:bodyPr/>
        <a:lstStyle/>
        <a:p>
          <a:endParaRPr lang="en-GB"/>
        </a:p>
      </dgm:t>
    </dgm:pt>
    <dgm:pt modelId="{A8F28D3B-1F9E-44D8-8301-AEE69F4769C5}" type="pres">
      <dgm:prSet presAssocID="{94F85103-1297-4A47-8907-EF4A28834B79}" presName="ThreeNodes_2" presStyleLbl="node1" presStyleIdx="1" presStyleCnt="3">
        <dgm:presLayoutVars>
          <dgm:bulletEnabled val="1"/>
        </dgm:presLayoutVars>
      </dgm:prSet>
      <dgm:spPr/>
      <dgm:t>
        <a:bodyPr/>
        <a:lstStyle/>
        <a:p>
          <a:endParaRPr lang="en-GB"/>
        </a:p>
      </dgm:t>
    </dgm:pt>
    <dgm:pt modelId="{48AB5800-B5B2-43E7-B4C1-BCE59FF0376F}" type="pres">
      <dgm:prSet presAssocID="{94F85103-1297-4A47-8907-EF4A28834B79}" presName="ThreeNodes_3" presStyleLbl="node1" presStyleIdx="2" presStyleCnt="3">
        <dgm:presLayoutVars>
          <dgm:bulletEnabled val="1"/>
        </dgm:presLayoutVars>
      </dgm:prSet>
      <dgm:spPr/>
      <dgm:t>
        <a:bodyPr/>
        <a:lstStyle/>
        <a:p>
          <a:endParaRPr lang="en-GB"/>
        </a:p>
      </dgm:t>
    </dgm:pt>
    <dgm:pt modelId="{C316615D-EA9A-4F73-B5E0-3EF2D2265154}" type="pres">
      <dgm:prSet presAssocID="{94F85103-1297-4A47-8907-EF4A28834B79}" presName="ThreeConn_1-2" presStyleLbl="fgAccFollowNode1" presStyleIdx="0" presStyleCnt="2">
        <dgm:presLayoutVars>
          <dgm:bulletEnabled val="1"/>
        </dgm:presLayoutVars>
      </dgm:prSet>
      <dgm:spPr/>
      <dgm:t>
        <a:bodyPr/>
        <a:lstStyle/>
        <a:p>
          <a:endParaRPr lang="en-GB"/>
        </a:p>
      </dgm:t>
    </dgm:pt>
    <dgm:pt modelId="{6DC76179-D4FE-429D-85A5-9279ABD8BE25}" type="pres">
      <dgm:prSet presAssocID="{94F85103-1297-4A47-8907-EF4A28834B79}" presName="ThreeConn_2-3" presStyleLbl="fgAccFollowNode1" presStyleIdx="1" presStyleCnt="2">
        <dgm:presLayoutVars>
          <dgm:bulletEnabled val="1"/>
        </dgm:presLayoutVars>
      </dgm:prSet>
      <dgm:spPr/>
      <dgm:t>
        <a:bodyPr/>
        <a:lstStyle/>
        <a:p>
          <a:endParaRPr lang="en-GB"/>
        </a:p>
      </dgm:t>
    </dgm:pt>
    <dgm:pt modelId="{8908420C-E89C-4303-BDD8-22E34E1FFBD4}" type="pres">
      <dgm:prSet presAssocID="{94F85103-1297-4A47-8907-EF4A28834B79}" presName="ThreeNodes_1_text" presStyleLbl="node1" presStyleIdx="2" presStyleCnt="3">
        <dgm:presLayoutVars>
          <dgm:bulletEnabled val="1"/>
        </dgm:presLayoutVars>
      </dgm:prSet>
      <dgm:spPr/>
      <dgm:t>
        <a:bodyPr/>
        <a:lstStyle/>
        <a:p>
          <a:endParaRPr lang="en-GB"/>
        </a:p>
      </dgm:t>
    </dgm:pt>
    <dgm:pt modelId="{32365A8E-7DF9-47B7-92AF-32A237F65273}" type="pres">
      <dgm:prSet presAssocID="{94F85103-1297-4A47-8907-EF4A28834B79}" presName="ThreeNodes_2_text" presStyleLbl="node1" presStyleIdx="2" presStyleCnt="3">
        <dgm:presLayoutVars>
          <dgm:bulletEnabled val="1"/>
        </dgm:presLayoutVars>
      </dgm:prSet>
      <dgm:spPr/>
      <dgm:t>
        <a:bodyPr/>
        <a:lstStyle/>
        <a:p>
          <a:endParaRPr lang="en-GB"/>
        </a:p>
      </dgm:t>
    </dgm:pt>
    <dgm:pt modelId="{9CBA7468-5307-410C-BF5D-5D5E9FDA17C0}" type="pres">
      <dgm:prSet presAssocID="{94F85103-1297-4A47-8907-EF4A28834B79}" presName="ThreeNodes_3_text" presStyleLbl="node1" presStyleIdx="2" presStyleCnt="3">
        <dgm:presLayoutVars>
          <dgm:bulletEnabled val="1"/>
        </dgm:presLayoutVars>
      </dgm:prSet>
      <dgm:spPr/>
      <dgm:t>
        <a:bodyPr/>
        <a:lstStyle/>
        <a:p>
          <a:endParaRPr lang="en-GB"/>
        </a:p>
      </dgm:t>
    </dgm:pt>
  </dgm:ptLst>
  <dgm:cxnLst>
    <dgm:cxn modelId="{47471EE6-D46F-4B5E-9F40-36AE7509AD1D}" type="presOf" srcId="{17458519-E97A-4B8F-A4DB-95DFB692758A}" destId="{8908420C-E89C-4303-BDD8-22E34E1FFBD4}" srcOrd="1" destOrd="0" presId="urn:microsoft.com/office/officeart/2005/8/layout/vProcess5"/>
    <dgm:cxn modelId="{6DC1D4F7-2DA6-4DB7-804C-A4F3DDD45366}" type="presOf" srcId="{903C8367-251F-48E5-A5A3-80D479142531}" destId="{6DC76179-D4FE-429D-85A5-9279ABD8BE25}" srcOrd="0" destOrd="0" presId="urn:microsoft.com/office/officeart/2005/8/layout/vProcess5"/>
    <dgm:cxn modelId="{B7071D97-BD22-429C-B89C-4691CCD39131}" srcId="{94F85103-1297-4A47-8907-EF4A28834B79}" destId="{17458519-E97A-4B8F-A4DB-95DFB692758A}" srcOrd="0" destOrd="0" parTransId="{8D27AC84-826E-49D7-9DC0-535E5F325136}" sibTransId="{FEC50384-8A94-4F31-916D-1AF0D91FC431}"/>
    <dgm:cxn modelId="{AC9C33F5-1070-4A0F-9801-3A64735E686D}" type="presOf" srcId="{17458519-E97A-4B8F-A4DB-95DFB692758A}" destId="{67822E56-4BC3-4BA7-9CD8-2F0637589B11}" srcOrd="0" destOrd="0" presId="urn:microsoft.com/office/officeart/2005/8/layout/vProcess5"/>
    <dgm:cxn modelId="{CD04BC3B-BC08-4648-BE25-B9976F6387E7}" type="presOf" srcId="{BEFED12B-96EF-4153-8838-DBC6E97AF70C}" destId="{32365A8E-7DF9-47B7-92AF-32A237F65273}" srcOrd="1" destOrd="0" presId="urn:microsoft.com/office/officeart/2005/8/layout/vProcess5"/>
    <dgm:cxn modelId="{CE02126E-3AC5-43A4-B2C5-754B9DF785D9}" type="presOf" srcId="{4F7997A2-C9FD-44ED-B88D-757904D01FB3}" destId="{9CBA7468-5307-410C-BF5D-5D5E9FDA17C0}" srcOrd="1" destOrd="0" presId="urn:microsoft.com/office/officeart/2005/8/layout/vProcess5"/>
    <dgm:cxn modelId="{6EDD561A-295E-40DF-BC26-5BF1561B6133}" type="presOf" srcId="{4F7997A2-C9FD-44ED-B88D-757904D01FB3}" destId="{48AB5800-B5B2-43E7-B4C1-BCE59FF0376F}" srcOrd="0" destOrd="0" presId="urn:microsoft.com/office/officeart/2005/8/layout/vProcess5"/>
    <dgm:cxn modelId="{581017EF-B799-489F-8DBA-B2437CBCA9E3}" srcId="{94F85103-1297-4A47-8907-EF4A28834B79}" destId="{4F7997A2-C9FD-44ED-B88D-757904D01FB3}" srcOrd="2" destOrd="0" parTransId="{57C3FA20-9A7D-4F11-B850-4F918016AF49}" sibTransId="{C27120C2-0154-446C-8211-CABB7F491D01}"/>
    <dgm:cxn modelId="{C0BECB94-ECC5-44E7-B192-C32A85435302}" type="presOf" srcId="{94F85103-1297-4A47-8907-EF4A28834B79}" destId="{1B0A502A-6E6B-4596-94D4-0523506FEA76}" srcOrd="0" destOrd="0" presId="urn:microsoft.com/office/officeart/2005/8/layout/vProcess5"/>
    <dgm:cxn modelId="{446C7882-3C53-4F3D-832B-EB52EEEFFC2D}" srcId="{94F85103-1297-4A47-8907-EF4A28834B79}" destId="{BEFED12B-96EF-4153-8838-DBC6E97AF70C}" srcOrd="1" destOrd="0" parTransId="{A1B90A16-5399-4AAB-8961-61D723F601F8}" sibTransId="{903C8367-251F-48E5-A5A3-80D479142531}"/>
    <dgm:cxn modelId="{3878E0FF-087A-4582-B710-97C3C39D80E9}" type="presOf" srcId="{BEFED12B-96EF-4153-8838-DBC6E97AF70C}" destId="{A8F28D3B-1F9E-44D8-8301-AEE69F4769C5}" srcOrd="0" destOrd="0" presId="urn:microsoft.com/office/officeart/2005/8/layout/vProcess5"/>
    <dgm:cxn modelId="{5E1E0B66-1018-4E7E-9261-A471FEC14CB7}" type="presOf" srcId="{FEC50384-8A94-4F31-916D-1AF0D91FC431}" destId="{C316615D-EA9A-4F73-B5E0-3EF2D2265154}" srcOrd="0" destOrd="0" presId="urn:microsoft.com/office/officeart/2005/8/layout/vProcess5"/>
    <dgm:cxn modelId="{B992A020-53A2-481F-AEE6-9B6CB6E77A18}" type="presParOf" srcId="{1B0A502A-6E6B-4596-94D4-0523506FEA76}" destId="{896ABA49-34AC-4481-A95C-D75E9E69EC71}" srcOrd="0" destOrd="0" presId="urn:microsoft.com/office/officeart/2005/8/layout/vProcess5"/>
    <dgm:cxn modelId="{AD59A54C-8925-4335-894E-A642BF1EA86B}" type="presParOf" srcId="{1B0A502A-6E6B-4596-94D4-0523506FEA76}" destId="{67822E56-4BC3-4BA7-9CD8-2F0637589B11}" srcOrd="1" destOrd="0" presId="urn:microsoft.com/office/officeart/2005/8/layout/vProcess5"/>
    <dgm:cxn modelId="{54C8FCC2-2528-46B7-ADFE-29B0AD87AA54}" type="presParOf" srcId="{1B0A502A-6E6B-4596-94D4-0523506FEA76}" destId="{A8F28D3B-1F9E-44D8-8301-AEE69F4769C5}" srcOrd="2" destOrd="0" presId="urn:microsoft.com/office/officeart/2005/8/layout/vProcess5"/>
    <dgm:cxn modelId="{ED12349E-D86C-44BD-9782-9A7EA4B455AD}" type="presParOf" srcId="{1B0A502A-6E6B-4596-94D4-0523506FEA76}" destId="{48AB5800-B5B2-43E7-B4C1-BCE59FF0376F}" srcOrd="3" destOrd="0" presId="urn:microsoft.com/office/officeart/2005/8/layout/vProcess5"/>
    <dgm:cxn modelId="{9807A0D6-2FDA-4DF2-9E43-C79BC8F51C30}" type="presParOf" srcId="{1B0A502A-6E6B-4596-94D4-0523506FEA76}" destId="{C316615D-EA9A-4F73-B5E0-3EF2D2265154}" srcOrd="4" destOrd="0" presId="urn:microsoft.com/office/officeart/2005/8/layout/vProcess5"/>
    <dgm:cxn modelId="{3A7E4D41-BF31-4F1F-95D4-E88B0ABB3A12}" type="presParOf" srcId="{1B0A502A-6E6B-4596-94D4-0523506FEA76}" destId="{6DC76179-D4FE-429D-85A5-9279ABD8BE25}" srcOrd="5" destOrd="0" presId="urn:microsoft.com/office/officeart/2005/8/layout/vProcess5"/>
    <dgm:cxn modelId="{2335E782-BEB5-498E-83D7-0428C7E9008A}" type="presParOf" srcId="{1B0A502A-6E6B-4596-94D4-0523506FEA76}" destId="{8908420C-E89C-4303-BDD8-22E34E1FFBD4}" srcOrd="6" destOrd="0" presId="urn:microsoft.com/office/officeart/2005/8/layout/vProcess5"/>
    <dgm:cxn modelId="{5C403C6D-64F2-48F3-9868-8882830092B5}" type="presParOf" srcId="{1B0A502A-6E6B-4596-94D4-0523506FEA76}" destId="{32365A8E-7DF9-47B7-92AF-32A237F65273}" srcOrd="7" destOrd="0" presId="urn:microsoft.com/office/officeart/2005/8/layout/vProcess5"/>
    <dgm:cxn modelId="{58502818-80A9-42D9-8065-1791D235CBD8}" type="presParOf" srcId="{1B0A502A-6E6B-4596-94D4-0523506FEA76}" destId="{9CBA7468-5307-410C-BF5D-5D5E9FDA17C0}"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94F85103-1297-4A47-8907-EF4A28834B79}" type="doc">
      <dgm:prSet loTypeId="urn:microsoft.com/office/officeart/2005/8/layout/vProcess5" loCatId="process" qsTypeId="urn:microsoft.com/office/officeart/2005/8/quickstyle/3d2" qsCatId="3D" csTypeId="urn:microsoft.com/office/officeart/2005/8/colors/accent2_4" csCatId="accent2" phldr="1"/>
      <dgm:spPr/>
      <dgm:t>
        <a:bodyPr/>
        <a:lstStyle/>
        <a:p>
          <a:endParaRPr lang="en-GB"/>
        </a:p>
      </dgm:t>
    </dgm:pt>
    <dgm:pt modelId="{17458519-E97A-4B8F-A4DB-95DFB692758A}">
      <dgm:prSet phldrT="[Text]"/>
      <dgm:spPr/>
      <dgm:t>
        <a:bodyPr/>
        <a:lstStyle/>
        <a:p>
          <a:pPr algn="ctr"/>
          <a:r>
            <a:rPr lang="en-GB" dirty="0" smtClean="0">
              <a:solidFill>
                <a:schemeClr val="tx1"/>
              </a:solidFill>
            </a:rPr>
            <a:t>Lady </a:t>
          </a:r>
          <a:r>
            <a:rPr lang="en-GB" dirty="0" err="1" smtClean="0">
              <a:solidFill>
                <a:schemeClr val="tx1"/>
              </a:solidFill>
            </a:rPr>
            <a:t>Fateeha</a:t>
          </a:r>
          <a:r>
            <a:rPr lang="en-GB" dirty="0" smtClean="0">
              <a:solidFill>
                <a:schemeClr val="tx1"/>
              </a:solidFill>
            </a:rPr>
            <a:t> from Algeria says, “After watching many programs on the MTA, I prayed to Allah. </a:t>
          </a:r>
          <a:endParaRPr lang="en-GB" i="0" dirty="0">
            <a:solidFill>
              <a:schemeClr val="tx1"/>
            </a:solidFill>
          </a:endParaRPr>
        </a:p>
      </dgm:t>
    </dgm:pt>
    <dgm:pt modelId="{8D27AC84-826E-49D7-9DC0-535E5F325136}" type="parTrans" cxnId="{B7071D97-BD22-429C-B89C-4691CCD39131}">
      <dgm:prSet/>
      <dgm:spPr/>
      <dgm:t>
        <a:bodyPr/>
        <a:lstStyle/>
        <a:p>
          <a:endParaRPr lang="en-GB"/>
        </a:p>
      </dgm:t>
    </dgm:pt>
    <dgm:pt modelId="{FEC50384-8A94-4F31-916D-1AF0D91FC431}" type="sibTrans" cxnId="{B7071D97-BD22-429C-B89C-4691CCD39131}">
      <dgm:prSet/>
      <dgm:spPr/>
      <dgm:t>
        <a:bodyPr/>
        <a:lstStyle/>
        <a:p>
          <a:endParaRPr lang="en-GB"/>
        </a:p>
      </dgm:t>
    </dgm:pt>
    <dgm:pt modelId="{BEFED12B-96EF-4153-8838-DBC6E97AF70C}">
      <dgm:prSet phldrT="[Text]"/>
      <dgm:spPr/>
      <dgm:t>
        <a:bodyPr/>
        <a:lstStyle/>
        <a:p>
          <a:pPr algn="ctr"/>
          <a:r>
            <a:rPr lang="en-GB" dirty="0" smtClean="0"/>
            <a:t>. </a:t>
          </a:r>
          <a:r>
            <a:rPr lang="en-GB" dirty="0" smtClean="0">
              <a:solidFill>
                <a:schemeClr val="tx1"/>
              </a:solidFill>
            </a:rPr>
            <a:t>I saw in a dream that I am a part of a large community being guided by </a:t>
          </a:r>
          <a:r>
            <a:rPr lang="en-GB" dirty="0" err="1" smtClean="0">
              <a:solidFill>
                <a:schemeClr val="tx1"/>
              </a:solidFill>
            </a:rPr>
            <a:t>Hadrat</a:t>
          </a:r>
          <a:r>
            <a:rPr lang="en-GB" dirty="0" smtClean="0">
              <a:solidFill>
                <a:schemeClr val="tx1"/>
              </a:solidFill>
            </a:rPr>
            <a:t> </a:t>
          </a:r>
          <a:r>
            <a:rPr lang="en-GB" dirty="0" err="1" smtClean="0">
              <a:solidFill>
                <a:schemeClr val="tx1"/>
              </a:solidFill>
            </a:rPr>
            <a:t>Khalifatul-Masih</a:t>
          </a:r>
          <a:r>
            <a:rPr lang="en-GB" dirty="0" smtClean="0">
              <a:solidFill>
                <a:schemeClr val="tx1"/>
              </a:solidFill>
            </a:rPr>
            <a:t> V wearing his traditional garb</a:t>
          </a:r>
          <a:r>
            <a:rPr lang="en-GB" dirty="0" smtClean="0"/>
            <a:t>. </a:t>
          </a:r>
          <a:endParaRPr lang="en-GB" dirty="0">
            <a:solidFill>
              <a:srgbClr val="043A0D"/>
            </a:solidFill>
          </a:endParaRPr>
        </a:p>
      </dgm:t>
    </dgm:pt>
    <dgm:pt modelId="{A1B90A16-5399-4AAB-8961-61D723F601F8}" type="parTrans" cxnId="{446C7882-3C53-4F3D-832B-EB52EEEFFC2D}">
      <dgm:prSet/>
      <dgm:spPr/>
      <dgm:t>
        <a:bodyPr/>
        <a:lstStyle/>
        <a:p>
          <a:endParaRPr lang="en-GB"/>
        </a:p>
      </dgm:t>
    </dgm:pt>
    <dgm:pt modelId="{903C8367-251F-48E5-A5A3-80D479142531}" type="sibTrans" cxnId="{446C7882-3C53-4F3D-832B-EB52EEEFFC2D}">
      <dgm:prSet/>
      <dgm:spPr/>
      <dgm:t>
        <a:bodyPr/>
        <a:lstStyle/>
        <a:p>
          <a:endParaRPr lang="en-GB"/>
        </a:p>
      </dgm:t>
    </dgm:pt>
    <dgm:pt modelId="{4F7997A2-C9FD-44ED-B88D-757904D01FB3}">
      <dgm:prSet/>
      <dgm:spPr>
        <a:solidFill>
          <a:schemeClr val="accent2">
            <a:lumMod val="75000"/>
          </a:schemeClr>
        </a:solidFill>
      </dgm:spPr>
      <dgm:t>
        <a:bodyPr/>
        <a:lstStyle/>
        <a:p>
          <a:pPr algn="ctr"/>
          <a:r>
            <a:rPr lang="en-GB" dirty="0" smtClean="0">
              <a:solidFill>
                <a:schemeClr val="tx1"/>
              </a:solidFill>
            </a:rPr>
            <a:t>He is guiding towards a mosque which has its doors open and there is light shining inside the mosque’. </a:t>
          </a:r>
          <a:endParaRPr lang="en-GB" dirty="0">
            <a:solidFill>
              <a:schemeClr val="tx1"/>
            </a:solidFill>
          </a:endParaRPr>
        </a:p>
      </dgm:t>
    </dgm:pt>
    <dgm:pt modelId="{57C3FA20-9A7D-4F11-B850-4F918016AF49}" type="parTrans" cxnId="{581017EF-B799-489F-8DBA-B2437CBCA9E3}">
      <dgm:prSet/>
      <dgm:spPr/>
      <dgm:t>
        <a:bodyPr/>
        <a:lstStyle/>
        <a:p>
          <a:endParaRPr lang="en-GB"/>
        </a:p>
      </dgm:t>
    </dgm:pt>
    <dgm:pt modelId="{C27120C2-0154-446C-8211-CABB7F491D01}" type="sibTrans" cxnId="{581017EF-B799-489F-8DBA-B2437CBCA9E3}">
      <dgm:prSet/>
      <dgm:spPr/>
      <dgm:t>
        <a:bodyPr/>
        <a:lstStyle/>
        <a:p>
          <a:endParaRPr lang="en-GB"/>
        </a:p>
      </dgm:t>
    </dgm:pt>
    <dgm:pt modelId="{1B0A502A-6E6B-4596-94D4-0523506FEA76}" type="pres">
      <dgm:prSet presAssocID="{94F85103-1297-4A47-8907-EF4A28834B79}" presName="outerComposite" presStyleCnt="0">
        <dgm:presLayoutVars>
          <dgm:chMax val="5"/>
          <dgm:dir/>
          <dgm:resizeHandles val="exact"/>
        </dgm:presLayoutVars>
      </dgm:prSet>
      <dgm:spPr/>
      <dgm:t>
        <a:bodyPr/>
        <a:lstStyle/>
        <a:p>
          <a:endParaRPr lang="en-GB"/>
        </a:p>
      </dgm:t>
    </dgm:pt>
    <dgm:pt modelId="{896ABA49-34AC-4481-A95C-D75E9E69EC71}" type="pres">
      <dgm:prSet presAssocID="{94F85103-1297-4A47-8907-EF4A28834B79}" presName="dummyMaxCanvas" presStyleCnt="0">
        <dgm:presLayoutVars/>
      </dgm:prSet>
      <dgm:spPr/>
    </dgm:pt>
    <dgm:pt modelId="{67822E56-4BC3-4BA7-9CD8-2F0637589B11}" type="pres">
      <dgm:prSet presAssocID="{94F85103-1297-4A47-8907-EF4A28834B79}" presName="ThreeNodes_1" presStyleLbl="node1" presStyleIdx="0" presStyleCnt="3" custScaleX="100000" custScaleY="86310">
        <dgm:presLayoutVars>
          <dgm:bulletEnabled val="1"/>
        </dgm:presLayoutVars>
      </dgm:prSet>
      <dgm:spPr/>
      <dgm:t>
        <a:bodyPr/>
        <a:lstStyle/>
        <a:p>
          <a:endParaRPr lang="en-GB"/>
        </a:p>
      </dgm:t>
    </dgm:pt>
    <dgm:pt modelId="{A8F28D3B-1F9E-44D8-8301-AEE69F4769C5}" type="pres">
      <dgm:prSet presAssocID="{94F85103-1297-4A47-8907-EF4A28834B79}" presName="ThreeNodes_2" presStyleLbl="node1" presStyleIdx="1" presStyleCnt="3">
        <dgm:presLayoutVars>
          <dgm:bulletEnabled val="1"/>
        </dgm:presLayoutVars>
      </dgm:prSet>
      <dgm:spPr/>
      <dgm:t>
        <a:bodyPr/>
        <a:lstStyle/>
        <a:p>
          <a:endParaRPr lang="en-GB"/>
        </a:p>
      </dgm:t>
    </dgm:pt>
    <dgm:pt modelId="{48AB5800-B5B2-43E7-B4C1-BCE59FF0376F}" type="pres">
      <dgm:prSet presAssocID="{94F85103-1297-4A47-8907-EF4A28834B79}" presName="ThreeNodes_3" presStyleLbl="node1" presStyleIdx="2" presStyleCnt="3">
        <dgm:presLayoutVars>
          <dgm:bulletEnabled val="1"/>
        </dgm:presLayoutVars>
      </dgm:prSet>
      <dgm:spPr/>
      <dgm:t>
        <a:bodyPr/>
        <a:lstStyle/>
        <a:p>
          <a:endParaRPr lang="en-GB"/>
        </a:p>
      </dgm:t>
    </dgm:pt>
    <dgm:pt modelId="{C316615D-EA9A-4F73-B5E0-3EF2D2265154}" type="pres">
      <dgm:prSet presAssocID="{94F85103-1297-4A47-8907-EF4A28834B79}" presName="ThreeConn_1-2" presStyleLbl="fgAccFollowNode1" presStyleIdx="0" presStyleCnt="2">
        <dgm:presLayoutVars>
          <dgm:bulletEnabled val="1"/>
        </dgm:presLayoutVars>
      </dgm:prSet>
      <dgm:spPr/>
      <dgm:t>
        <a:bodyPr/>
        <a:lstStyle/>
        <a:p>
          <a:endParaRPr lang="en-GB"/>
        </a:p>
      </dgm:t>
    </dgm:pt>
    <dgm:pt modelId="{6DC76179-D4FE-429D-85A5-9279ABD8BE25}" type="pres">
      <dgm:prSet presAssocID="{94F85103-1297-4A47-8907-EF4A28834B79}" presName="ThreeConn_2-3" presStyleLbl="fgAccFollowNode1" presStyleIdx="1" presStyleCnt="2">
        <dgm:presLayoutVars>
          <dgm:bulletEnabled val="1"/>
        </dgm:presLayoutVars>
      </dgm:prSet>
      <dgm:spPr/>
      <dgm:t>
        <a:bodyPr/>
        <a:lstStyle/>
        <a:p>
          <a:endParaRPr lang="en-GB"/>
        </a:p>
      </dgm:t>
    </dgm:pt>
    <dgm:pt modelId="{8908420C-E89C-4303-BDD8-22E34E1FFBD4}" type="pres">
      <dgm:prSet presAssocID="{94F85103-1297-4A47-8907-EF4A28834B79}" presName="ThreeNodes_1_text" presStyleLbl="node1" presStyleIdx="2" presStyleCnt="3">
        <dgm:presLayoutVars>
          <dgm:bulletEnabled val="1"/>
        </dgm:presLayoutVars>
      </dgm:prSet>
      <dgm:spPr/>
      <dgm:t>
        <a:bodyPr/>
        <a:lstStyle/>
        <a:p>
          <a:endParaRPr lang="en-GB"/>
        </a:p>
      </dgm:t>
    </dgm:pt>
    <dgm:pt modelId="{32365A8E-7DF9-47B7-92AF-32A237F65273}" type="pres">
      <dgm:prSet presAssocID="{94F85103-1297-4A47-8907-EF4A28834B79}" presName="ThreeNodes_2_text" presStyleLbl="node1" presStyleIdx="2" presStyleCnt="3">
        <dgm:presLayoutVars>
          <dgm:bulletEnabled val="1"/>
        </dgm:presLayoutVars>
      </dgm:prSet>
      <dgm:spPr/>
      <dgm:t>
        <a:bodyPr/>
        <a:lstStyle/>
        <a:p>
          <a:endParaRPr lang="en-GB"/>
        </a:p>
      </dgm:t>
    </dgm:pt>
    <dgm:pt modelId="{9CBA7468-5307-410C-BF5D-5D5E9FDA17C0}" type="pres">
      <dgm:prSet presAssocID="{94F85103-1297-4A47-8907-EF4A28834B79}" presName="ThreeNodes_3_text" presStyleLbl="node1" presStyleIdx="2" presStyleCnt="3">
        <dgm:presLayoutVars>
          <dgm:bulletEnabled val="1"/>
        </dgm:presLayoutVars>
      </dgm:prSet>
      <dgm:spPr/>
      <dgm:t>
        <a:bodyPr/>
        <a:lstStyle/>
        <a:p>
          <a:endParaRPr lang="en-GB"/>
        </a:p>
      </dgm:t>
    </dgm:pt>
  </dgm:ptLst>
  <dgm:cxnLst>
    <dgm:cxn modelId="{A1525558-62A5-4EAB-98D6-24240DDA7F5E}" type="presOf" srcId="{4F7997A2-C9FD-44ED-B88D-757904D01FB3}" destId="{48AB5800-B5B2-43E7-B4C1-BCE59FF0376F}" srcOrd="0" destOrd="0" presId="urn:microsoft.com/office/officeart/2005/8/layout/vProcess5"/>
    <dgm:cxn modelId="{751B8CD5-7FE8-4E7C-933C-39CD1AEF3A55}" type="presOf" srcId="{FEC50384-8A94-4F31-916D-1AF0D91FC431}" destId="{C316615D-EA9A-4F73-B5E0-3EF2D2265154}" srcOrd="0" destOrd="0" presId="urn:microsoft.com/office/officeart/2005/8/layout/vProcess5"/>
    <dgm:cxn modelId="{40D21019-D4A0-42BD-9A94-58815F5CBB6F}" type="presOf" srcId="{BEFED12B-96EF-4153-8838-DBC6E97AF70C}" destId="{32365A8E-7DF9-47B7-92AF-32A237F65273}" srcOrd="1" destOrd="0" presId="urn:microsoft.com/office/officeart/2005/8/layout/vProcess5"/>
    <dgm:cxn modelId="{DAEB8991-3920-412F-B703-E34FBAFAC842}" type="presOf" srcId="{17458519-E97A-4B8F-A4DB-95DFB692758A}" destId="{8908420C-E89C-4303-BDD8-22E34E1FFBD4}" srcOrd="1" destOrd="0" presId="urn:microsoft.com/office/officeart/2005/8/layout/vProcess5"/>
    <dgm:cxn modelId="{DB37CCCF-2F6F-43BC-99E7-0677C32268DC}" type="presOf" srcId="{4F7997A2-C9FD-44ED-B88D-757904D01FB3}" destId="{9CBA7468-5307-410C-BF5D-5D5E9FDA17C0}" srcOrd="1" destOrd="0" presId="urn:microsoft.com/office/officeart/2005/8/layout/vProcess5"/>
    <dgm:cxn modelId="{B7071D97-BD22-429C-B89C-4691CCD39131}" srcId="{94F85103-1297-4A47-8907-EF4A28834B79}" destId="{17458519-E97A-4B8F-A4DB-95DFB692758A}" srcOrd="0" destOrd="0" parTransId="{8D27AC84-826E-49D7-9DC0-535E5F325136}" sibTransId="{FEC50384-8A94-4F31-916D-1AF0D91FC431}"/>
    <dgm:cxn modelId="{BCA0532B-809B-45B4-810C-C615BE3F7BD0}" type="presOf" srcId="{17458519-E97A-4B8F-A4DB-95DFB692758A}" destId="{67822E56-4BC3-4BA7-9CD8-2F0637589B11}" srcOrd="0" destOrd="0" presId="urn:microsoft.com/office/officeart/2005/8/layout/vProcess5"/>
    <dgm:cxn modelId="{254AB68C-E3E8-4E8D-A8C0-B2DE57EC14FE}" type="presOf" srcId="{903C8367-251F-48E5-A5A3-80D479142531}" destId="{6DC76179-D4FE-429D-85A5-9279ABD8BE25}" srcOrd="0" destOrd="0" presId="urn:microsoft.com/office/officeart/2005/8/layout/vProcess5"/>
    <dgm:cxn modelId="{581017EF-B799-489F-8DBA-B2437CBCA9E3}" srcId="{94F85103-1297-4A47-8907-EF4A28834B79}" destId="{4F7997A2-C9FD-44ED-B88D-757904D01FB3}" srcOrd="2" destOrd="0" parTransId="{57C3FA20-9A7D-4F11-B850-4F918016AF49}" sibTransId="{C27120C2-0154-446C-8211-CABB7F491D01}"/>
    <dgm:cxn modelId="{446C7882-3C53-4F3D-832B-EB52EEEFFC2D}" srcId="{94F85103-1297-4A47-8907-EF4A28834B79}" destId="{BEFED12B-96EF-4153-8838-DBC6E97AF70C}" srcOrd="1" destOrd="0" parTransId="{A1B90A16-5399-4AAB-8961-61D723F601F8}" sibTransId="{903C8367-251F-48E5-A5A3-80D479142531}"/>
    <dgm:cxn modelId="{2F906485-FF26-466C-BA18-45E52249FC19}" type="presOf" srcId="{BEFED12B-96EF-4153-8838-DBC6E97AF70C}" destId="{A8F28D3B-1F9E-44D8-8301-AEE69F4769C5}" srcOrd="0" destOrd="0" presId="urn:microsoft.com/office/officeart/2005/8/layout/vProcess5"/>
    <dgm:cxn modelId="{3B29AFAF-3B3E-46BD-AEC4-CD1339FCFEB4}" type="presOf" srcId="{94F85103-1297-4A47-8907-EF4A28834B79}" destId="{1B0A502A-6E6B-4596-94D4-0523506FEA76}" srcOrd="0" destOrd="0" presId="urn:microsoft.com/office/officeart/2005/8/layout/vProcess5"/>
    <dgm:cxn modelId="{1F1222CE-9111-4A9B-BD23-AE45EAF7F474}" type="presParOf" srcId="{1B0A502A-6E6B-4596-94D4-0523506FEA76}" destId="{896ABA49-34AC-4481-A95C-D75E9E69EC71}" srcOrd="0" destOrd="0" presId="urn:microsoft.com/office/officeart/2005/8/layout/vProcess5"/>
    <dgm:cxn modelId="{63004596-5C12-449D-AAE6-11ADFFF14183}" type="presParOf" srcId="{1B0A502A-6E6B-4596-94D4-0523506FEA76}" destId="{67822E56-4BC3-4BA7-9CD8-2F0637589B11}" srcOrd="1" destOrd="0" presId="urn:microsoft.com/office/officeart/2005/8/layout/vProcess5"/>
    <dgm:cxn modelId="{F4B8F33A-B7DD-4223-92A7-DEBC5A09B15C}" type="presParOf" srcId="{1B0A502A-6E6B-4596-94D4-0523506FEA76}" destId="{A8F28D3B-1F9E-44D8-8301-AEE69F4769C5}" srcOrd="2" destOrd="0" presId="urn:microsoft.com/office/officeart/2005/8/layout/vProcess5"/>
    <dgm:cxn modelId="{FF558D0D-6DD2-40EF-AF7B-2197928A6F38}" type="presParOf" srcId="{1B0A502A-6E6B-4596-94D4-0523506FEA76}" destId="{48AB5800-B5B2-43E7-B4C1-BCE59FF0376F}" srcOrd="3" destOrd="0" presId="urn:microsoft.com/office/officeart/2005/8/layout/vProcess5"/>
    <dgm:cxn modelId="{AC25F7D4-F007-4191-AF73-3621A181DF9F}" type="presParOf" srcId="{1B0A502A-6E6B-4596-94D4-0523506FEA76}" destId="{C316615D-EA9A-4F73-B5E0-3EF2D2265154}" srcOrd="4" destOrd="0" presId="urn:microsoft.com/office/officeart/2005/8/layout/vProcess5"/>
    <dgm:cxn modelId="{4C9A4116-67D4-4366-BB44-AA886A59ECDA}" type="presParOf" srcId="{1B0A502A-6E6B-4596-94D4-0523506FEA76}" destId="{6DC76179-D4FE-429D-85A5-9279ABD8BE25}" srcOrd="5" destOrd="0" presId="urn:microsoft.com/office/officeart/2005/8/layout/vProcess5"/>
    <dgm:cxn modelId="{EC1A4FCE-B59F-46A6-8AAF-6ABC9FDAEABB}" type="presParOf" srcId="{1B0A502A-6E6B-4596-94D4-0523506FEA76}" destId="{8908420C-E89C-4303-BDD8-22E34E1FFBD4}" srcOrd="6" destOrd="0" presId="urn:microsoft.com/office/officeart/2005/8/layout/vProcess5"/>
    <dgm:cxn modelId="{7E99A992-0A34-4447-B888-8E836C7F9DD1}" type="presParOf" srcId="{1B0A502A-6E6B-4596-94D4-0523506FEA76}" destId="{32365A8E-7DF9-47B7-92AF-32A237F65273}" srcOrd="7" destOrd="0" presId="urn:microsoft.com/office/officeart/2005/8/layout/vProcess5"/>
    <dgm:cxn modelId="{2178C13F-7063-480E-8073-3D74057AA141}" type="presParOf" srcId="{1B0A502A-6E6B-4596-94D4-0523506FEA76}" destId="{9CBA7468-5307-410C-BF5D-5D5E9FDA17C0}"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E805D8A5-7971-4012-95C5-39189663ED21}" type="doc">
      <dgm:prSet loTypeId="urn:microsoft.com/office/officeart/2005/8/layout/matrix2" loCatId="matrix" qsTypeId="urn:microsoft.com/office/officeart/2005/8/quickstyle/3d2" qsCatId="3D" csTypeId="urn:microsoft.com/office/officeart/2005/8/colors/accent2_4" csCatId="accent2" phldr="1"/>
      <dgm:spPr/>
      <dgm:t>
        <a:bodyPr/>
        <a:lstStyle/>
        <a:p>
          <a:endParaRPr lang="en-GB"/>
        </a:p>
      </dgm:t>
    </dgm:pt>
    <dgm:pt modelId="{C17EE5E7-3240-46BB-AAA8-781DFA2DA53B}">
      <dgm:prSet phldrT="[Text]"/>
      <dgm:spPr>
        <a:solidFill>
          <a:srgbClr val="043A0D"/>
        </a:solidFill>
      </dgm:spPr>
      <dgm:t>
        <a:bodyPr/>
        <a:lstStyle/>
        <a:p>
          <a:r>
            <a:rPr lang="en-US" b="0" i="0" dirty="0" smtClean="0">
              <a:effectLst/>
              <a:latin typeface="+mn-lt"/>
              <a:ea typeface="+mn-ea"/>
              <a:cs typeface="+mn-cs"/>
            </a:rPr>
            <a:t>May God enhance the faith of new </a:t>
          </a:r>
          <a:r>
            <a:rPr lang="en-US" b="0" i="0" dirty="0" err="1" smtClean="0">
              <a:effectLst/>
              <a:latin typeface="+mn-lt"/>
              <a:ea typeface="+mn-ea"/>
              <a:cs typeface="+mn-cs"/>
            </a:rPr>
            <a:t>Ahmadis</a:t>
          </a:r>
          <a:r>
            <a:rPr lang="en-US" b="0" i="0" dirty="0" smtClean="0">
              <a:effectLst/>
              <a:latin typeface="+mn-lt"/>
              <a:ea typeface="+mn-ea"/>
              <a:cs typeface="+mn-cs"/>
            </a:rPr>
            <a:t> </a:t>
          </a:r>
          <a:endParaRPr lang="en-GB" dirty="0"/>
        </a:p>
      </dgm:t>
    </dgm:pt>
    <dgm:pt modelId="{03C9A957-72FE-49E8-A193-137972FCA5EB}" type="parTrans" cxnId="{934C28FF-DC90-4DC0-AC8B-AE04C3B177C1}">
      <dgm:prSet/>
      <dgm:spPr/>
      <dgm:t>
        <a:bodyPr/>
        <a:lstStyle/>
        <a:p>
          <a:endParaRPr lang="en-GB"/>
        </a:p>
      </dgm:t>
    </dgm:pt>
    <dgm:pt modelId="{78A29AFE-E054-4713-B47E-F675BAD2A600}" type="sibTrans" cxnId="{934C28FF-DC90-4DC0-AC8B-AE04C3B177C1}">
      <dgm:prSet/>
      <dgm:spPr/>
      <dgm:t>
        <a:bodyPr/>
        <a:lstStyle/>
        <a:p>
          <a:endParaRPr lang="en-GB"/>
        </a:p>
      </dgm:t>
    </dgm:pt>
    <dgm:pt modelId="{51905F44-7DBC-4DBB-BDFA-44AD5BE4E0E9}">
      <dgm:prSet phldrT="[Text]"/>
      <dgm:spPr>
        <a:solidFill>
          <a:srgbClr val="043A0D"/>
        </a:solidFill>
      </dgm:spPr>
      <dgm:t>
        <a:bodyPr/>
        <a:lstStyle/>
        <a:p>
          <a:r>
            <a:rPr lang="en-US" b="0" i="0" smtClean="0">
              <a:effectLst/>
              <a:latin typeface="+mn-lt"/>
              <a:ea typeface="+mn-ea"/>
              <a:cs typeface="+mn-cs"/>
            </a:rPr>
            <a:t>May we always experience progress of our Jama’at</a:t>
          </a:r>
          <a:endParaRPr lang="en-GB" dirty="0"/>
        </a:p>
      </dgm:t>
    </dgm:pt>
    <dgm:pt modelId="{BCE18DD5-C7FE-4A39-AF73-F819CED06383}" type="parTrans" cxnId="{78F999C9-6F91-4198-A9BF-0B823D3EEC7A}">
      <dgm:prSet/>
      <dgm:spPr/>
      <dgm:t>
        <a:bodyPr/>
        <a:lstStyle/>
        <a:p>
          <a:endParaRPr lang="en-GB"/>
        </a:p>
      </dgm:t>
    </dgm:pt>
    <dgm:pt modelId="{FFD146A3-590D-49C4-AA40-767635268D6A}" type="sibTrans" cxnId="{78F999C9-6F91-4198-A9BF-0B823D3EEC7A}">
      <dgm:prSet/>
      <dgm:spPr/>
      <dgm:t>
        <a:bodyPr/>
        <a:lstStyle/>
        <a:p>
          <a:endParaRPr lang="en-GB"/>
        </a:p>
      </dgm:t>
    </dgm:pt>
    <dgm:pt modelId="{936B66F1-DC96-47C6-94EB-3F1E5E3BA119}">
      <dgm:prSet phldrT="[Text]"/>
      <dgm:spPr>
        <a:solidFill>
          <a:srgbClr val="043A0D"/>
        </a:solidFill>
      </dgm:spPr>
      <dgm:t>
        <a:bodyPr/>
        <a:lstStyle/>
        <a:p>
          <a:r>
            <a:rPr lang="en-US" b="0" i="0" smtClean="0">
              <a:effectLst/>
              <a:latin typeface="+mn-lt"/>
              <a:ea typeface="+mn-ea"/>
              <a:cs typeface="+mn-cs"/>
            </a:rPr>
            <a:t>May God always bestow His grace on us.</a:t>
          </a:r>
          <a:endParaRPr lang="en-GB" dirty="0"/>
        </a:p>
      </dgm:t>
    </dgm:pt>
    <dgm:pt modelId="{725FA8EE-1AA4-446D-8A77-C7E6CAD05AD9}" type="parTrans" cxnId="{7E277E43-CCBC-444A-AD50-7DA28FA74B99}">
      <dgm:prSet/>
      <dgm:spPr/>
      <dgm:t>
        <a:bodyPr/>
        <a:lstStyle/>
        <a:p>
          <a:endParaRPr lang="en-GB"/>
        </a:p>
      </dgm:t>
    </dgm:pt>
    <dgm:pt modelId="{7B750CE1-ABC5-431C-812C-FF8F6C8042B0}" type="sibTrans" cxnId="{7E277E43-CCBC-444A-AD50-7DA28FA74B99}">
      <dgm:prSet/>
      <dgm:spPr/>
      <dgm:t>
        <a:bodyPr/>
        <a:lstStyle/>
        <a:p>
          <a:endParaRPr lang="en-GB"/>
        </a:p>
      </dgm:t>
    </dgm:pt>
    <dgm:pt modelId="{8E011C5D-D61B-4308-9726-0E9619880548}">
      <dgm:prSet phldrT="[Text]"/>
      <dgm:spPr>
        <a:solidFill>
          <a:srgbClr val="043A0D"/>
        </a:solidFill>
      </dgm:spPr>
      <dgm:t>
        <a:bodyPr/>
        <a:lstStyle/>
        <a:p>
          <a:r>
            <a:rPr lang="en-GB" dirty="0" err="1" smtClean="0"/>
            <a:t>Ameen</a:t>
          </a:r>
          <a:endParaRPr lang="en-GB" dirty="0"/>
        </a:p>
      </dgm:t>
    </dgm:pt>
    <dgm:pt modelId="{4B285DBB-2D8A-4D9F-92D3-AD808548AC0E}" type="parTrans" cxnId="{97B92792-182A-458D-A871-D9400ED2E42D}">
      <dgm:prSet/>
      <dgm:spPr/>
      <dgm:t>
        <a:bodyPr/>
        <a:lstStyle/>
        <a:p>
          <a:endParaRPr lang="en-GB"/>
        </a:p>
      </dgm:t>
    </dgm:pt>
    <dgm:pt modelId="{BA78441F-F763-4AC2-9BB3-6A30F99EF755}" type="sibTrans" cxnId="{97B92792-182A-458D-A871-D9400ED2E42D}">
      <dgm:prSet/>
      <dgm:spPr/>
      <dgm:t>
        <a:bodyPr/>
        <a:lstStyle/>
        <a:p>
          <a:endParaRPr lang="en-GB"/>
        </a:p>
      </dgm:t>
    </dgm:pt>
    <dgm:pt modelId="{67A58848-169D-4E3B-BBB3-75F3A012EE20}" type="pres">
      <dgm:prSet presAssocID="{E805D8A5-7971-4012-95C5-39189663ED21}" presName="matrix" presStyleCnt="0">
        <dgm:presLayoutVars>
          <dgm:chMax val="1"/>
          <dgm:dir/>
          <dgm:resizeHandles val="exact"/>
        </dgm:presLayoutVars>
      </dgm:prSet>
      <dgm:spPr/>
      <dgm:t>
        <a:bodyPr/>
        <a:lstStyle/>
        <a:p>
          <a:endParaRPr lang="en-GB"/>
        </a:p>
      </dgm:t>
    </dgm:pt>
    <dgm:pt modelId="{97DAE26C-0B87-4D30-91BC-FC5EDD9BAC8E}" type="pres">
      <dgm:prSet presAssocID="{E805D8A5-7971-4012-95C5-39189663ED21}" presName="axisShape" presStyleLbl="bgShp" presStyleIdx="0" presStyleCnt="1"/>
      <dgm:spPr/>
      <dgm:t>
        <a:bodyPr/>
        <a:lstStyle/>
        <a:p>
          <a:endParaRPr lang="en-GB"/>
        </a:p>
      </dgm:t>
    </dgm:pt>
    <dgm:pt modelId="{135EA611-81A5-4C9B-BB83-FFF37ED3D86C}" type="pres">
      <dgm:prSet presAssocID="{E805D8A5-7971-4012-95C5-39189663ED21}" presName="rect1" presStyleLbl="node1" presStyleIdx="0" presStyleCnt="4">
        <dgm:presLayoutVars>
          <dgm:chMax val="0"/>
          <dgm:chPref val="0"/>
          <dgm:bulletEnabled val="1"/>
        </dgm:presLayoutVars>
      </dgm:prSet>
      <dgm:spPr/>
      <dgm:t>
        <a:bodyPr/>
        <a:lstStyle/>
        <a:p>
          <a:endParaRPr lang="en-GB"/>
        </a:p>
      </dgm:t>
    </dgm:pt>
    <dgm:pt modelId="{C2C199C8-F5B1-479F-B790-EEC11996A02E}" type="pres">
      <dgm:prSet presAssocID="{E805D8A5-7971-4012-95C5-39189663ED21}" presName="rect2" presStyleLbl="node1" presStyleIdx="1" presStyleCnt="4">
        <dgm:presLayoutVars>
          <dgm:chMax val="0"/>
          <dgm:chPref val="0"/>
          <dgm:bulletEnabled val="1"/>
        </dgm:presLayoutVars>
      </dgm:prSet>
      <dgm:spPr/>
      <dgm:t>
        <a:bodyPr/>
        <a:lstStyle/>
        <a:p>
          <a:endParaRPr lang="en-GB"/>
        </a:p>
      </dgm:t>
    </dgm:pt>
    <dgm:pt modelId="{43FB24BA-9E25-4CA5-9F30-C2D3CB3B72F8}" type="pres">
      <dgm:prSet presAssocID="{E805D8A5-7971-4012-95C5-39189663ED21}" presName="rect3" presStyleLbl="node1" presStyleIdx="2" presStyleCnt="4">
        <dgm:presLayoutVars>
          <dgm:chMax val="0"/>
          <dgm:chPref val="0"/>
          <dgm:bulletEnabled val="1"/>
        </dgm:presLayoutVars>
      </dgm:prSet>
      <dgm:spPr/>
      <dgm:t>
        <a:bodyPr/>
        <a:lstStyle/>
        <a:p>
          <a:endParaRPr lang="en-GB"/>
        </a:p>
      </dgm:t>
    </dgm:pt>
    <dgm:pt modelId="{7CE444D4-9D15-40DE-89C0-9788BF7660A6}" type="pres">
      <dgm:prSet presAssocID="{E805D8A5-7971-4012-95C5-39189663ED21}" presName="rect4" presStyleLbl="node1" presStyleIdx="3" presStyleCnt="4">
        <dgm:presLayoutVars>
          <dgm:chMax val="0"/>
          <dgm:chPref val="0"/>
          <dgm:bulletEnabled val="1"/>
        </dgm:presLayoutVars>
      </dgm:prSet>
      <dgm:spPr/>
      <dgm:t>
        <a:bodyPr/>
        <a:lstStyle/>
        <a:p>
          <a:endParaRPr lang="en-GB"/>
        </a:p>
      </dgm:t>
    </dgm:pt>
  </dgm:ptLst>
  <dgm:cxnLst>
    <dgm:cxn modelId="{19C455BE-BA15-4135-B331-CCEA795F9F3A}" type="presOf" srcId="{8E011C5D-D61B-4308-9726-0E9619880548}" destId="{7CE444D4-9D15-40DE-89C0-9788BF7660A6}" srcOrd="0" destOrd="0" presId="urn:microsoft.com/office/officeart/2005/8/layout/matrix2"/>
    <dgm:cxn modelId="{EBABA33E-6A4D-48B0-A186-E38A5C416AA5}" type="presOf" srcId="{E805D8A5-7971-4012-95C5-39189663ED21}" destId="{67A58848-169D-4E3B-BBB3-75F3A012EE20}" srcOrd="0" destOrd="0" presId="urn:microsoft.com/office/officeart/2005/8/layout/matrix2"/>
    <dgm:cxn modelId="{0B12011E-5CC1-4920-98E7-2736A41CAD54}" type="presOf" srcId="{C17EE5E7-3240-46BB-AAA8-781DFA2DA53B}" destId="{135EA611-81A5-4C9B-BB83-FFF37ED3D86C}" srcOrd="0" destOrd="0" presId="urn:microsoft.com/office/officeart/2005/8/layout/matrix2"/>
    <dgm:cxn modelId="{78F999C9-6F91-4198-A9BF-0B823D3EEC7A}" srcId="{E805D8A5-7971-4012-95C5-39189663ED21}" destId="{51905F44-7DBC-4DBB-BDFA-44AD5BE4E0E9}" srcOrd="1" destOrd="0" parTransId="{BCE18DD5-C7FE-4A39-AF73-F819CED06383}" sibTransId="{FFD146A3-590D-49C4-AA40-767635268D6A}"/>
    <dgm:cxn modelId="{D512DDA2-AB0D-47D0-B214-B38CA87BACD6}" type="presOf" srcId="{936B66F1-DC96-47C6-94EB-3F1E5E3BA119}" destId="{43FB24BA-9E25-4CA5-9F30-C2D3CB3B72F8}" srcOrd="0" destOrd="0" presId="urn:microsoft.com/office/officeart/2005/8/layout/matrix2"/>
    <dgm:cxn modelId="{FE4802E0-D54C-4D16-BBBE-AA56FF6F3C55}" type="presOf" srcId="{51905F44-7DBC-4DBB-BDFA-44AD5BE4E0E9}" destId="{C2C199C8-F5B1-479F-B790-EEC11996A02E}" srcOrd="0" destOrd="0" presId="urn:microsoft.com/office/officeart/2005/8/layout/matrix2"/>
    <dgm:cxn modelId="{97B92792-182A-458D-A871-D9400ED2E42D}" srcId="{E805D8A5-7971-4012-95C5-39189663ED21}" destId="{8E011C5D-D61B-4308-9726-0E9619880548}" srcOrd="3" destOrd="0" parTransId="{4B285DBB-2D8A-4D9F-92D3-AD808548AC0E}" sibTransId="{BA78441F-F763-4AC2-9BB3-6A30F99EF755}"/>
    <dgm:cxn modelId="{934C28FF-DC90-4DC0-AC8B-AE04C3B177C1}" srcId="{E805D8A5-7971-4012-95C5-39189663ED21}" destId="{C17EE5E7-3240-46BB-AAA8-781DFA2DA53B}" srcOrd="0" destOrd="0" parTransId="{03C9A957-72FE-49E8-A193-137972FCA5EB}" sibTransId="{78A29AFE-E054-4713-B47E-F675BAD2A600}"/>
    <dgm:cxn modelId="{7E277E43-CCBC-444A-AD50-7DA28FA74B99}" srcId="{E805D8A5-7971-4012-95C5-39189663ED21}" destId="{936B66F1-DC96-47C6-94EB-3F1E5E3BA119}" srcOrd="2" destOrd="0" parTransId="{725FA8EE-1AA4-446D-8A77-C7E6CAD05AD9}" sibTransId="{7B750CE1-ABC5-431C-812C-FF8F6C8042B0}"/>
    <dgm:cxn modelId="{3B633412-C7E3-4C5A-B103-704524C575C5}" type="presParOf" srcId="{67A58848-169D-4E3B-BBB3-75F3A012EE20}" destId="{97DAE26C-0B87-4D30-91BC-FC5EDD9BAC8E}" srcOrd="0" destOrd="0" presId="urn:microsoft.com/office/officeart/2005/8/layout/matrix2"/>
    <dgm:cxn modelId="{38BA6BD9-F67E-410C-84BC-BD50E2A3E408}" type="presParOf" srcId="{67A58848-169D-4E3B-BBB3-75F3A012EE20}" destId="{135EA611-81A5-4C9B-BB83-FFF37ED3D86C}" srcOrd="1" destOrd="0" presId="urn:microsoft.com/office/officeart/2005/8/layout/matrix2"/>
    <dgm:cxn modelId="{D5737110-8504-4204-AB1F-21606FFD903E}" type="presParOf" srcId="{67A58848-169D-4E3B-BBB3-75F3A012EE20}" destId="{C2C199C8-F5B1-479F-B790-EEC11996A02E}" srcOrd="2" destOrd="0" presId="urn:microsoft.com/office/officeart/2005/8/layout/matrix2"/>
    <dgm:cxn modelId="{862EC550-6156-4C2E-AE4F-98492334D7FE}" type="presParOf" srcId="{67A58848-169D-4E3B-BBB3-75F3A012EE20}" destId="{43FB24BA-9E25-4CA5-9F30-C2D3CB3B72F8}" srcOrd="3" destOrd="0" presId="urn:microsoft.com/office/officeart/2005/8/layout/matrix2"/>
    <dgm:cxn modelId="{1C27B19C-7F62-44E5-99EB-F6025784E5DC}" type="presParOf" srcId="{67A58848-169D-4E3B-BBB3-75F3A012EE20}" destId="{7CE444D4-9D15-40DE-89C0-9788BF7660A6}" srcOrd="4" destOrd="0" presId="urn:microsoft.com/office/officeart/2005/8/layout/matrix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D0412CF-E9BE-4214-A9F7-B8C223B312A6}" type="doc">
      <dgm:prSet loTypeId="urn:microsoft.com/office/officeart/2005/8/layout/process1" loCatId="process" qsTypeId="urn:microsoft.com/office/officeart/2005/8/quickstyle/3d2" qsCatId="3D" csTypeId="urn:microsoft.com/office/officeart/2005/8/colors/accent2_4" csCatId="accent2" phldr="1"/>
      <dgm:spPr/>
    </dgm:pt>
    <dgm:pt modelId="{26AACB01-5D82-497C-9983-9A736CB8315D}">
      <dgm:prSet phldrT="[Text]" custT="1"/>
      <dgm:spPr/>
      <dgm:t>
        <a:bodyPr/>
        <a:lstStyle/>
        <a:p>
          <a:r>
            <a:rPr lang="en-GB" sz="1800" b="0" dirty="0" smtClean="0">
              <a:solidFill>
                <a:schemeClr val="tx1"/>
              </a:solidFill>
              <a:effectLst/>
              <a:latin typeface="+mn-lt"/>
              <a:ea typeface="+mn-ea"/>
              <a:cs typeface="+mn-cs"/>
            </a:rPr>
            <a:t>One should pray that O Allah your are aware of everything, let me know the truth about such a  person.</a:t>
          </a:r>
          <a:endParaRPr lang="en-GB" sz="1800" b="0" dirty="0">
            <a:solidFill>
              <a:schemeClr val="tx1"/>
            </a:solidFill>
          </a:endParaRPr>
        </a:p>
      </dgm:t>
    </dgm:pt>
    <dgm:pt modelId="{6DC27D78-F1D7-4E80-B19C-1C80ED971446}" type="parTrans" cxnId="{247DC563-9DE3-4CBC-B4BF-4661654BB4A3}">
      <dgm:prSet/>
      <dgm:spPr/>
      <dgm:t>
        <a:bodyPr/>
        <a:lstStyle/>
        <a:p>
          <a:endParaRPr lang="en-GB" sz="1800"/>
        </a:p>
      </dgm:t>
    </dgm:pt>
    <dgm:pt modelId="{841B6ED5-ED5C-4659-9CEC-6F3F6338B7FE}" type="sibTrans" cxnId="{247DC563-9DE3-4CBC-B4BF-4661654BB4A3}">
      <dgm:prSet custT="1"/>
      <dgm:spPr/>
      <dgm:t>
        <a:bodyPr/>
        <a:lstStyle/>
        <a:p>
          <a:endParaRPr lang="en-GB" sz="1800"/>
        </a:p>
      </dgm:t>
    </dgm:pt>
    <dgm:pt modelId="{8F47B59A-75D6-4E72-ABBE-D07110DB0773}">
      <dgm:prSet phldrT="[Text]" custT="1"/>
      <dgm:spPr/>
      <dgm:t>
        <a:bodyPr/>
        <a:lstStyle/>
        <a:p>
          <a:r>
            <a:rPr lang="en-GB" sz="1800" dirty="0" smtClean="0">
              <a:solidFill>
                <a:schemeClr val="tx1"/>
              </a:solidFill>
              <a:effectLst/>
              <a:latin typeface="+mn-lt"/>
              <a:ea typeface="+mn-ea"/>
              <a:cs typeface="+mn-cs"/>
            </a:rPr>
            <a:t>The Promised Messiah (on whom be peace) said that repentance is the of fundamental importance for this prayer.</a:t>
          </a:r>
          <a:endParaRPr lang="en-GB" sz="1800" dirty="0">
            <a:solidFill>
              <a:schemeClr val="tx1"/>
            </a:solidFill>
          </a:endParaRPr>
        </a:p>
      </dgm:t>
    </dgm:pt>
    <dgm:pt modelId="{90BFB68D-D940-44E2-A743-93D173C39F76}" type="parTrans" cxnId="{04DBE9EA-BB77-41CA-91B4-922E610BBD31}">
      <dgm:prSet/>
      <dgm:spPr/>
      <dgm:t>
        <a:bodyPr/>
        <a:lstStyle/>
        <a:p>
          <a:endParaRPr lang="en-GB" sz="1800"/>
        </a:p>
      </dgm:t>
    </dgm:pt>
    <dgm:pt modelId="{7D2A0D37-2C64-4E5B-BEFE-5699FD43C8E4}" type="sibTrans" cxnId="{04DBE9EA-BB77-41CA-91B4-922E610BBD31}">
      <dgm:prSet/>
      <dgm:spPr/>
      <dgm:t>
        <a:bodyPr/>
        <a:lstStyle/>
        <a:p>
          <a:endParaRPr lang="en-GB" sz="1800"/>
        </a:p>
      </dgm:t>
    </dgm:pt>
    <dgm:pt modelId="{6C15E86E-F9C9-4FAA-81F2-DC2665478410}" type="pres">
      <dgm:prSet presAssocID="{5D0412CF-E9BE-4214-A9F7-B8C223B312A6}" presName="Name0" presStyleCnt="0">
        <dgm:presLayoutVars>
          <dgm:dir/>
          <dgm:resizeHandles val="exact"/>
        </dgm:presLayoutVars>
      </dgm:prSet>
      <dgm:spPr/>
    </dgm:pt>
    <dgm:pt modelId="{8F6E852E-ED57-48AC-8885-E4E06DDEBB6B}" type="pres">
      <dgm:prSet presAssocID="{26AACB01-5D82-497C-9983-9A736CB8315D}" presName="node" presStyleLbl="node1" presStyleIdx="0" presStyleCnt="2" custFlipHor="1" custScaleX="85534">
        <dgm:presLayoutVars>
          <dgm:bulletEnabled val="1"/>
        </dgm:presLayoutVars>
      </dgm:prSet>
      <dgm:spPr/>
      <dgm:t>
        <a:bodyPr/>
        <a:lstStyle/>
        <a:p>
          <a:endParaRPr lang="en-GB"/>
        </a:p>
      </dgm:t>
    </dgm:pt>
    <dgm:pt modelId="{8D69E3CA-B424-4787-B293-9BF16460AA5D}" type="pres">
      <dgm:prSet presAssocID="{841B6ED5-ED5C-4659-9CEC-6F3F6338B7FE}" presName="sibTrans" presStyleLbl="sibTrans2D1" presStyleIdx="0" presStyleCnt="1"/>
      <dgm:spPr/>
      <dgm:t>
        <a:bodyPr/>
        <a:lstStyle/>
        <a:p>
          <a:endParaRPr lang="en-GB"/>
        </a:p>
      </dgm:t>
    </dgm:pt>
    <dgm:pt modelId="{8D4F7F9C-9FEF-4C79-B11A-1AD4CF59EF18}" type="pres">
      <dgm:prSet presAssocID="{841B6ED5-ED5C-4659-9CEC-6F3F6338B7FE}" presName="connectorText" presStyleLbl="sibTrans2D1" presStyleIdx="0" presStyleCnt="1"/>
      <dgm:spPr/>
      <dgm:t>
        <a:bodyPr/>
        <a:lstStyle/>
        <a:p>
          <a:endParaRPr lang="en-GB"/>
        </a:p>
      </dgm:t>
    </dgm:pt>
    <dgm:pt modelId="{26E17695-3320-4115-AB69-7D76E5AE1BA3}" type="pres">
      <dgm:prSet presAssocID="{8F47B59A-75D6-4E72-ABBE-D07110DB0773}" presName="node" presStyleLbl="node1" presStyleIdx="1" presStyleCnt="2">
        <dgm:presLayoutVars>
          <dgm:bulletEnabled val="1"/>
        </dgm:presLayoutVars>
      </dgm:prSet>
      <dgm:spPr/>
      <dgm:t>
        <a:bodyPr/>
        <a:lstStyle/>
        <a:p>
          <a:endParaRPr lang="en-GB"/>
        </a:p>
      </dgm:t>
    </dgm:pt>
  </dgm:ptLst>
  <dgm:cxnLst>
    <dgm:cxn modelId="{AA2FF58F-FBE7-4664-B29C-365247752431}" type="presOf" srcId="{26AACB01-5D82-497C-9983-9A736CB8315D}" destId="{8F6E852E-ED57-48AC-8885-E4E06DDEBB6B}" srcOrd="0" destOrd="0" presId="urn:microsoft.com/office/officeart/2005/8/layout/process1"/>
    <dgm:cxn modelId="{33099397-04C1-45C7-8C8B-E39181C760BD}" type="presOf" srcId="{841B6ED5-ED5C-4659-9CEC-6F3F6338B7FE}" destId="{8D4F7F9C-9FEF-4C79-B11A-1AD4CF59EF18}" srcOrd="1" destOrd="0" presId="urn:microsoft.com/office/officeart/2005/8/layout/process1"/>
    <dgm:cxn modelId="{247DC563-9DE3-4CBC-B4BF-4661654BB4A3}" srcId="{5D0412CF-E9BE-4214-A9F7-B8C223B312A6}" destId="{26AACB01-5D82-497C-9983-9A736CB8315D}" srcOrd="0" destOrd="0" parTransId="{6DC27D78-F1D7-4E80-B19C-1C80ED971446}" sibTransId="{841B6ED5-ED5C-4659-9CEC-6F3F6338B7FE}"/>
    <dgm:cxn modelId="{511D2567-BB84-4BE7-9BD5-F40B85734CA1}" type="presOf" srcId="{5D0412CF-E9BE-4214-A9F7-B8C223B312A6}" destId="{6C15E86E-F9C9-4FAA-81F2-DC2665478410}" srcOrd="0" destOrd="0" presId="urn:microsoft.com/office/officeart/2005/8/layout/process1"/>
    <dgm:cxn modelId="{95B59287-9975-4E29-8E03-2425C817500C}" type="presOf" srcId="{8F47B59A-75D6-4E72-ABBE-D07110DB0773}" destId="{26E17695-3320-4115-AB69-7D76E5AE1BA3}" srcOrd="0" destOrd="0" presId="urn:microsoft.com/office/officeart/2005/8/layout/process1"/>
    <dgm:cxn modelId="{04DBE9EA-BB77-41CA-91B4-922E610BBD31}" srcId="{5D0412CF-E9BE-4214-A9F7-B8C223B312A6}" destId="{8F47B59A-75D6-4E72-ABBE-D07110DB0773}" srcOrd="1" destOrd="0" parTransId="{90BFB68D-D940-44E2-A743-93D173C39F76}" sibTransId="{7D2A0D37-2C64-4E5B-BEFE-5699FD43C8E4}"/>
    <dgm:cxn modelId="{F2113180-683F-4313-A70B-691B771A3F02}" type="presOf" srcId="{841B6ED5-ED5C-4659-9CEC-6F3F6338B7FE}" destId="{8D69E3CA-B424-4787-B293-9BF16460AA5D}" srcOrd="0" destOrd="0" presId="urn:microsoft.com/office/officeart/2005/8/layout/process1"/>
    <dgm:cxn modelId="{B15D23AF-51D0-4778-B4AC-F1F3206C66FD}" type="presParOf" srcId="{6C15E86E-F9C9-4FAA-81F2-DC2665478410}" destId="{8F6E852E-ED57-48AC-8885-E4E06DDEBB6B}" srcOrd="0" destOrd="0" presId="urn:microsoft.com/office/officeart/2005/8/layout/process1"/>
    <dgm:cxn modelId="{B4EBFF08-6E0C-42DD-9CFA-68C221804547}" type="presParOf" srcId="{6C15E86E-F9C9-4FAA-81F2-DC2665478410}" destId="{8D69E3CA-B424-4787-B293-9BF16460AA5D}" srcOrd="1" destOrd="0" presId="urn:microsoft.com/office/officeart/2005/8/layout/process1"/>
    <dgm:cxn modelId="{70EA4D85-9223-49C2-B510-84DD535C1D3A}" type="presParOf" srcId="{8D69E3CA-B424-4787-B293-9BF16460AA5D}" destId="{8D4F7F9C-9FEF-4C79-B11A-1AD4CF59EF18}" srcOrd="0" destOrd="0" presId="urn:microsoft.com/office/officeart/2005/8/layout/process1"/>
    <dgm:cxn modelId="{49FC598C-C39B-4A82-A5AD-542073CBDA4D}" type="presParOf" srcId="{6C15E86E-F9C9-4FAA-81F2-DC2665478410}" destId="{26E17695-3320-4115-AB69-7D76E5AE1BA3}" srcOrd="2"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D320F24-2DCC-41DC-8252-A176D5A55836}" type="doc">
      <dgm:prSet loTypeId="urn:microsoft.com/office/officeart/2005/8/layout/hList1" loCatId="list" qsTypeId="urn:microsoft.com/office/officeart/2005/8/quickstyle/3d2" qsCatId="3D" csTypeId="urn:microsoft.com/office/officeart/2005/8/colors/accent4_3" csCatId="accent4" phldr="1"/>
      <dgm:spPr/>
      <dgm:t>
        <a:bodyPr/>
        <a:lstStyle/>
        <a:p>
          <a:endParaRPr lang="en-GB"/>
        </a:p>
      </dgm:t>
    </dgm:pt>
    <dgm:pt modelId="{E30475A3-3DDF-439D-BD85-7899231D59BA}">
      <dgm:prSet phldrT="[Text]" custT="1"/>
      <dgm:spPr>
        <a:solidFill>
          <a:srgbClr val="043A0D"/>
        </a:solidFill>
      </dgm:spPr>
      <dgm:t>
        <a:bodyPr/>
        <a:lstStyle/>
        <a:p>
          <a:r>
            <a:rPr lang="en-GB" sz="1800" dirty="0" smtClean="0">
              <a:solidFill>
                <a:schemeClr val="bg1"/>
              </a:solidFill>
              <a:latin typeface="Berlin Sans FB" pitchFamily="34" charset="0"/>
            </a:rPr>
            <a:t>The Promised Messiah (on whom be peace) said </a:t>
          </a:r>
          <a:r>
            <a:rPr lang="en-GB" sz="1800" dirty="0" smtClean="0">
              <a:solidFill>
                <a:schemeClr val="tx1"/>
              </a:solidFill>
              <a:effectLst/>
              <a:latin typeface="+mn-lt"/>
              <a:ea typeface="+mn-ea"/>
              <a:cs typeface="+mn-cs"/>
            </a:rPr>
            <a:t> </a:t>
          </a:r>
          <a:endParaRPr lang="en-GB" sz="1800" dirty="0">
            <a:solidFill>
              <a:schemeClr val="tx1"/>
            </a:solidFill>
          </a:endParaRPr>
        </a:p>
      </dgm:t>
    </dgm:pt>
    <dgm:pt modelId="{FC4CA3C6-7FB1-421A-9558-6E8EDD35306E}" type="parTrans" cxnId="{652F51E6-FEF4-45BD-81DA-A5A3B168DA1A}">
      <dgm:prSet/>
      <dgm:spPr/>
      <dgm:t>
        <a:bodyPr/>
        <a:lstStyle/>
        <a:p>
          <a:endParaRPr lang="en-GB" sz="1800"/>
        </a:p>
      </dgm:t>
    </dgm:pt>
    <dgm:pt modelId="{5A11F595-5F5F-43A4-B437-12D75307EAE9}" type="sibTrans" cxnId="{652F51E6-FEF4-45BD-81DA-A5A3B168DA1A}">
      <dgm:prSet/>
      <dgm:spPr/>
      <dgm:t>
        <a:bodyPr/>
        <a:lstStyle/>
        <a:p>
          <a:endParaRPr lang="en-GB" sz="1800"/>
        </a:p>
      </dgm:t>
    </dgm:pt>
    <dgm:pt modelId="{1ECF019E-F0C1-411B-A865-D28676D01507}">
      <dgm:prSet phldrT="[Text]" custT="1"/>
      <dgm:spPr>
        <a:solidFill>
          <a:srgbClr val="FFFF00">
            <a:alpha val="90000"/>
          </a:srgbClr>
        </a:solidFill>
      </dgm:spPr>
      <dgm:t>
        <a:bodyPr/>
        <a:lstStyle/>
        <a:p>
          <a:pPr algn="ctr"/>
          <a:r>
            <a:rPr lang="en-GB" sz="1800" dirty="0" smtClean="0">
              <a:solidFill>
                <a:schemeClr val="tx1"/>
              </a:solidFill>
              <a:effectLst/>
              <a:latin typeface="+mn-lt"/>
              <a:ea typeface="+mn-ea"/>
              <a:cs typeface="+mn-cs"/>
            </a:rPr>
            <a:t>If your heart is full of ranker and grudges and you are filled with of ill thinking then satanic thoughts will come to your mind</a:t>
          </a:r>
          <a:endParaRPr lang="en-GB" sz="1800" dirty="0">
            <a:solidFill>
              <a:schemeClr val="tx1"/>
            </a:solidFill>
          </a:endParaRPr>
        </a:p>
      </dgm:t>
    </dgm:pt>
    <dgm:pt modelId="{AAA80B7B-964C-4ED9-99D2-27DDC1F17012}" type="parTrans" cxnId="{DAB77EB5-4B4C-439D-8229-43CE851B4C97}">
      <dgm:prSet/>
      <dgm:spPr/>
      <dgm:t>
        <a:bodyPr/>
        <a:lstStyle/>
        <a:p>
          <a:endParaRPr lang="en-GB" sz="1800"/>
        </a:p>
      </dgm:t>
    </dgm:pt>
    <dgm:pt modelId="{1E60D619-3C75-421B-A290-63C2B5366D91}" type="sibTrans" cxnId="{DAB77EB5-4B4C-439D-8229-43CE851B4C97}">
      <dgm:prSet/>
      <dgm:spPr/>
      <dgm:t>
        <a:bodyPr/>
        <a:lstStyle/>
        <a:p>
          <a:endParaRPr lang="en-GB" sz="1800"/>
        </a:p>
      </dgm:t>
    </dgm:pt>
    <dgm:pt modelId="{0B93EF23-D73B-4BF2-9BE3-FEEAC53BDB7B}" type="pres">
      <dgm:prSet presAssocID="{1D320F24-2DCC-41DC-8252-A176D5A55836}" presName="Name0" presStyleCnt="0">
        <dgm:presLayoutVars>
          <dgm:dir/>
          <dgm:animLvl val="lvl"/>
          <dgm:resizeHandles val="exact"/>
        </dgm:presLayoutVars>
      </dgm:prSet>
      <dgm:spPr/>
      <dgm:t>
        <a:bodyPr/>
        <a:lstStyle/>
        <a:p>
          <a:endParaRPr lang="en-GB"/>
        </a:p>
      </dgm:t>
    </dgm:pt>
    <dgm:pt modelId="{87AEBCD1-63B2-4039-82DB-4512365FD4E4}" type="pres">
      <dgm:prSet presAssocID="{E30475A3-3DDF-439D-BD85-7899231D59BA}" presName="composite" presStyleCnt="0"/>
      <dgm:spPr/>
    </dgm:pt>
    <dgm:pt modelId="{B5F19549-ECEB-4467-9359-7AD893D81E9E}" type="pres">
      <dgm:prSet presAssocID="{E30475A3-3DDF-439D-BD85-7899231D59BA}" presName="parTx" presStyleLbl="alignNode1" presStyleIdx="0" presStyleCnt="1">
        <dgm:presLayoutVars>
          <dgm:chMax val="0"/>
          <dgm:chPref val="0"/>
          <dgm:bulletEnabled val="1"/>
        </dgm:presLayoutVars>
      </dgm:prSet>
      <dgm:spPr/>
      <dgm:t>
        <a:bodyPr/>
        <a:lstStyle/>
        <a:p>
          <a:endParaRPr lang="en-GB"/>
        </a:p>
      </dgm:t>
    </dgm:pt>
    <dgm:pt modelId="{D9339AB5-1BBC-4CC6-A8C7-4351C41CC662}" type="pres">
      <dgm:prSet presAssocID="{E30475A3-3DDF-439D-BD85-7899231D59BA}" presName="desTx" presStyleLbl="alignAccFollowNode1" presStyleIdx="0" presStyleCnt="1" custLinFactNeighborX="1093" custLinFactNeighborY="1568">
        <dgm:presLayoutVars>
          <dgm:bulletEnabled val="1"/>
        </dgm:presLayoutVars>
      </dgm:prSet>
      <dgm:spPr/>
      <dgm:t>
        <a:bodyPr/>
        <a:lstStyle/>
        <a:p>
          <a:endParaRPr lang="en-GB"/>
        </a:p>
      </dgm:t>
    </dgm:pt>
  </dgm:ptLst>
  <dgm:cxnLst>
    <dgm:cxn modelId="{652F51E6-FEF4-45BD-81DA-A5A3B168DA1A}" srcId="{1D320F24-2DCC-41DC-8252-A176D5A55836}" destId="{E30475A3-3DDF-439D-BD85-7899231D59BA}" srcOrd="0" destOrd="0" parTransId="{FC4CA3C6-7FB1-421A-9558-6E8EDD35306E}" sibTransId="{5A11F595-5F5F-43A4-B437-12D75307EAE9}"/>
    <dgm:cxn modelId="{624F1160-3B5C-4DFC-B5AC-F3A537B39431}" type="presOf" srcId="{E30475A3-3DDF-439D-BD85-7899231D59BA}" destId="{B5F19549-ECEB-4467-9359-7AD893D81E9E}" srcOrd="0" destOrd="0" presId="urn:microsoft.com/office/officeart/2005/8/layout/hList1"/>
    <dgm:cxn modelId="{DAB77EB5-4B4C-439D-8229-43CE851B4C97}" srcId="{E30475A3-3DDF-439D-BD85-7899231D59BA}" destId="{1ECF019E-F0C1-411B-A865-D28676D01507}" srcOrd="0" destOrd="0" parTransId="{AAA80B7B-964C-4ED9-99D2-27DDC1F17012}" sibTransId="{1E60D619-3C75-421B-A290-63C2B5366D91}"/>
    <dgm:cxn modelId="{A06CBCB4-B6A9-4D61-84BA-8BB2B3C9A5DE}" type="presOf" srcId="{1D320F24-2DCC-41DC-8252-A176D5A55836}" destId="{0B93EF23-D73B-4BF2-9BE3-FEEAC53BDB7B}" srcOrd="0" destOrd="0" presId="urn:microsoft.com/office/officeart/2005/8/layout/hList1"/>
    <dgm:cxn modelId="{FD199AD6-82F6-4498-8B2F-9BB779450CDD}" type="presOf" srcId="{1ECF019E-F0C1-411B-A865-D28676D01507}" destId="{D9339AB5-1BBC-4CC6-A8C7-4351C41CC662}" srcOrd="0" destOrd="0" presId="urn:microsoft.com/office/officeart/2005/8/layout/hList1"/>
    <dgm:cxn modelId="{F74B069C-329E-4A71-9C1F-63EA696B5074}" type="presParOf" srcId="{0B93EF23-D73B-4BF2-9BE3-FEEAC53BDB7B}" destId="{87AEBCD1-63B2-4039-82DB-4512365FD4E4}" srcOrd="0" destOrd="0" presId="urn:microsoft.com/office/officeart/2005/8/layout/hList1"/>
    <dgm:cxn modelId="{3C2C83A6-5D6A-4DEF-A53C-FD59C1426D5A}" type="presParOf" srcId="{87AEBCD1-63B2-4039-82DB-4512365FD4E4}" destId="{B5F19549-ECEB-4467-9359-7AD893D81E9E}" srcOrd="0" destOrd="0" presId="urn:microsoft.com/office/officeart/2005/8/layout/hList1"/>
    <dgm:cxn modelId="{BB0620B8-4B62-424A-9B63-B098F1BF4B00}" type="presParOf" srcId="{87AEBCD1-63B2-4039-82DB-4512365FD4E4}" destId="{D9339AB5-1BBC-4CC6-A8C7-4351C41CC662}"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D0412CF-E9BE-4214-A9F7-B8C223B312A6}" type="doc">
      <dgm:prSet loTypeId="urn:microsoft.com/office/officeart/2005/8/layout/process1" loCatId="process" qsTypeId="urn:microsoft.com/office/officeart/2005/8/quickstyle/3d2" qsCatId="3D" csTypeId="urn:microsoft.com/office/officeart/2005/8/colors/accent2_4" csCatId="accent2" phldr="1"/>
      <dgm:spPr/>
      <dgm:t>
        <a:bodyPr/>
        <a:lstStyle/>
        <a:p>
          <a:endParaRPr lang="en-GB"/>
        </a:p>
      </dgm:t>
    </dgm:pt>
    <dgm:pt modelId="{CBCFD213-E403-4579-BA6E-DE17313FAD75}">
      <dgm:prSet phldrT="[Text]" custT="1"/>
      <dgm:spPr/>
      <dgm:t>
        <a:bodyPr/>
        <a:lstStyle/>
        <a:p>
          <a:r>
            <a:rPr lang="en-GB" sz="1800" dirty="0" err="1" smtClean="0">
              <a:solidFill>
                <a:schemeClr val="bg1"/>
              </a:solidFill>
              <a:effectLst/>
              <a:latin typeface="+mn-lt"/>
              <a:ea typeface="+mn-ea"/>
              <a:cs typeface="+mn-cs"/>
            </a:rPr>
            <a:t>Hudhur</a:t>
          </a:r>
          <a:r>
            <a:rPr lang="en-GB" sz="1800" dirty="0" smtClean="0">
              <a:solidFill>
                <a:schemeClr val="bg1"/>
              </a:solidFill>
              <a:effectLst/>
              <a:latin typeface="+mn-lt"/>
              <a:ea typeface="+mn-ea"/>
              <a:cs typeface="+mn-cs"/>
            </a:rPr>
            <a:t> (aba) explained that though the Promised Messiah, peace be on him, is physically not present among us,  </a:t>
          </a:r>
          <a:endParaRPr lang="en-GB" sz="1800" dirty="0">
            <a:solidFill>
              <a:schemeClr val="bg1"/>
            </a:solidFill>
          </a:endParaRPr>
        </a:p>
      </dgm:t>
    </dgm:pt>
    <dgm:pt modelId="{1669EFBB-1E61-4304-B385-2C0441AA7DCD}" type="parTrans" cxnId="{5E23741B-51AD-4B0C-A48D-3A58DDBCF4CE}">
      <dgm:prSet/>
      <dgm:spPr/>
      <dgm:t>
        <a:bodyPr/>
        <a:lstStyle/>
        <a:p>
          <a:endParaRPr lang="en-GB" sz="1800"/>
        </a:p>
      </dgm:t>
    </dgm:pt>
    <dgm:pt modelId="{0E2F7409-E7CF-4000-8379-344C37DDE00A}" type="sibTrans" cxnId="{5E23741B-51AD-4B0C-A48D-3A58DDBCF4CE}">
      <dgm:prSet custT="1"/>
      <dgm:spPr/>
      <dgm:t>
        <a:bodyPr/>
        <a:lstStyle/>
        <a:p>
          <a:endParaRPr lang="en-GB" sz="1800"/>
        </a:p>
      </dgm:t>
    </dgm:pt>
    <dgm:pt modelId="{04E080C8-DCB6-4130-9933-5E5283D25EAD}">
      <dgm:prSet phldrT="[Text]"/>
      <dgm:spPr/>
      <dgm:t>
        <a:bodyPr/>
        <a:lstStyle/>
        <a:p>
          <a:r>
            <a:rPr lang="en-GB" dirty="0" smtClean="0">
              <a:solidFill>
                <a:schemeClr val="tx1"/>
              </a:solidFill>
              <a:effectLst/>
              <a:latin typeface="+mn-lt"/>
              <a:ea typeface="+mn-ea"/>
              <a:cs typeface="+mn-cs"/>
            </a:rPr>
            <a:t>but the increase in the </a:t>
          </a:r>
          <a:r>
            <a:rPr lang="en-GB" dirty="0" err="1" smtClean="0">
              <a:solidFill>
                <a:schemeClr val="tx1"/>
              </a:solidFill>
              <a:effectLst/>
              <a:latin typeface="+mn-lt"/>
              <a:ea typeface="+mn-ea"/>
              <a:cs typeface="+mn-cs"/>
            </a:rPr>
            <a:t>Ahmadiyya</a:t>
          </a:r>
          <a:r>
            <a:rPr lang="en-GB" dirty="0" smtClean="0">
              <a:solidFill>
                <a:schemeClr val="tx1"/>
              </a:solidFill>
              <a:effectLst/>
              <a:latin typeface="+mn-lt"/>
              <a:ea typeface="+mn-ea"/>
              <a:cs typeface="+mn-cs"/>
            </a:rPr>
            <a:t> Community and his appearance in dreams confirming his truth is a proof of his life. </a:t>
          </a:r>
          <a:endParaRPr lang="en-GB" dirty="0"/>
        </a:p>
      </dgm:t>
    </dgm:pt>
    <dgm:pt modelId="{847B623D-3892-4BAE-B1A7-7DD9D97AA013}" type="parTrans" cxnId="{ECD0B65F-CD12-4AC4-B970-6FD7CF992A2D}">
      <dgm:prSet/>
      <dgm:spPr/>
      <dgm:t>
        <a:bodyPr/>
        <a:lstStyle/>
        <a:p>
          <a:endParaRPr lang="en-GB"/>
        </a:p>
      </dgm:t>
    </dgm:pt>
    <dgm:pt modelId="{2212277F-9B54-407C-9982-E7160964212B}" type="sibTrans" cxnId="{ECD0B65F-CD12-4AC4-B970-6FD7CF992A2D}">
      <dgm:prSet/>
      <dgm:spPr/>
      <dgm:t>
        <a:bodyPr/>
        <a:lstStyle/>
        <a:p>
          <a:endParaRPr lang="en-GB"/>
        </a:p>
      </dgm:t>
    </dgm:pt>
    <dgm:pt modelId="{6C15E86E-F9C9-4FAA-81F2-DC2665478410}" type="pres">
      <dgm:prSet presAssocID="{5D0412CF-E9BE-4214-A9F7-B8C223B312A6}" presName="Name0" presStyleCnt="0">
        <dgm:presLayoutVars>
          <dgm:dir/>
          <dgm:resizeHandles val="exact"/>
        </dgm:presLayoutVars>
      </dgm:prSet>
      <dgm:spPr/>
      <dgm:t>
        <a:bodyPr/>
        <a:lstStyle/>
        <a:p>
          <a:endParaRPr lang="en-GB"/>
        </a:p>
      </dgm:t>
    </dgm:pt>
    <dgm:pt modelId="{F66A1DE7-6CEF-4C11-9EED-B660096241DA}" type="pres">
      <dgm:prSet presAssocID="{CBCFD213-E403-4579-BA6E-DE17313FAD75}" presName="node" presStyleLbl="node1" presStyleIdx="0" presStyleCnt="2" custScaleX="54271" custScaleY="76065" custLinFactNeighborX="-17791" custLinFactNeighborY="-7082">
        <dgm:presLayoutVars>
          <dgm:bulletEnabled val="1"/>
        </dgm:presLayoutVars>
      </dgm:prSet>
      <dgm:spPr/>
      <dgm:t>
        <a:bodyPr/>
        <a:lstStyle/>
        <a:p>
          <a:endParaRPr lang="en-GB"/>
        </a:p>
      </dgm:t>
    </dgm:pt>
    <dgm:pt modelId="{3C786342-2723-4850-A69E-70064EAF79EF}" type="pres">
      <dgm:prSet presAssocID="{0E2F7409-E7CF-4000-8379-344C37DDE00A}" presName="sibTrans" presStyleLbl="sibTrans2D1" presStyleIdx="0" presStyleCnt="1"/>
      <dgm:spPr/>
      <dgm:t>
        <a:bodyPr/>
        <a:lstStyle/>
        <a:p>
          <a:endParaRPr lang="en-GB"/>
        </a:p>
      </dgm:t>
    </dgm:pt>
    <dgm:pt modelId="{8322418A-1016-42AE-9E39-5988A71E3D48}" type="pres">
      <dgm:prSet presAssocID="{0E2F7409-E7CF-4000-8379-344C37DDE00A}" presName="connectorText" presStyleLbl="sibTrans2D1" presStyleIdx="0" presStyleCnt="1"/>
      <dgm:spPr/>
      <dgm:t>
        <a:bodyPr/>
        <a:lstStyle/>
        <a:p>
          <a:endParaRPr lang="en-GB"/>
        </a:p>
      </dgm:t>
    </dgm:pt>
    <dgm:pt modelId="{D677EE7C-77B7-4D8C-BD9D-E3088D5759B1}" type="pres">
      <dgm:prSet presAssocID="{04E080C8-DCB6-4130-9933-5E5283D25EAD}" presName="node" presStyleLbl="node1" presStyleIdx="1" presStyleCnt="2" custScaleX="54271" custScaleY="76065" custLinFactNeighborX="-17791" custLinFactNeighborY="-7082">
        <dgm:presLayoutVars>
          <dgm:bulletEnabled val="1"/>
        </dgm:presLayoutVars>
      </dgm:prSet>
      <dgm:spPr/>
      <dgm:t>
        <a:bodyPr/>
        <a:lstStyle/>
        <a:p>
          <a:endParaRPr lang="en-GB"/>
        </a:p>
      </dgm:t>
    </dgm:pt>
  </dgm:ptLst>
  <dgm:cxnLst>
    <dgm:cxn modelId="{FB3B19A8-6452-4443-940D-96C236AE1273}" type="presOf" srcId="{0E2F7409-E7CF-4000-8379-344C37DDE00A}" destId="{8322418A-1016-42AE-9E39-5988A71E3D48}" srcOrd="1" destOrd="0" presId="urn:microsoft.com/office/officeart/2005/8/layout/process1"/>
    <dgm:cxn modelId="{5BD37E9B-78F7-48EB-9BA4-4DB95718ADDF}" type="presOf" srcId="{0E2F7409-E7CF-4000-8379-344C37DDE00A}" destId="{3C786342-2723-4850-A69E-70064EAF79EF}" srcOrd="0" destOrd="0" presId="urn:microsoft.com/office/officeart/2005/8/layout/process1"/>
    <dgm:cxn modelId="{BBF1B527-68DB-46D9-A65D-38F30B5B8AA8}" type="presOf" srcId="{CBCFD213-E403-4579-BA6E-DE17313FAD75}" destId="{F66A1DE7-6CEF-4C11-9EED-B660096241DA}" srcOrd="0" destOrd="0" presId="urn:microsoft.com/office/officeart/2005/8/layout/process1"/>
    <dgm:cxn modelId="{5E23741B-51AD-4B0C-A48D-3A58DDBCF4CE}" srcId="{5D0412CF-E9BE-4214-A9F7-B8C223B312A6}" destId="{CBCFD213-E403-4579-BA6E-DE17313FAD75}" srcOrd="0" destOrd="0" parTransId="{1669EFBB-1E61-4304-B385-2C0441AA7DCD}" sibTransId="{0E2F7409-E7CF-4000-8379-344C37DDE00A}"/>
    <dgm:cxn modelId="{ECD0B65F-CD12-4AC4-B970-6FD7CF992A2D}" srcId="{5D0412CF-E9BE-4214-A9F7-B8C223B312A6}" destId="{04E080C8-DCB6-4130-9933-5E5283D25EAD}" srcOrd="1" destOrd="0" parTransId="{847B623D-3892-4BAE-B1A7-7DD9D97AA013}" sibTransId="{2212277F-9B54-407C-9982-E7160964212B}"/>
    <dgm:cxn modelId="{EEB93BA3-5E4A-484C-8613-1A7A744DB826}" type="presOf" srcId="{5D0412CF-E9BE-4214-A9F7-B8C223B312A6}" destId="{6C15E86E-F9C9-4FAA-81F2-DC2665478410}" srcOrd="0" destOrd="0" presId="urn:microsoft.com/office/officeart/2005/8/layout/process1"/>
    <dgm:cxn modelId="{1FE3CE4C-74E7-4684-8009-5838B1827F85}" type="presOf" srcId="{04E080C8-DCB6-4130-9933-5E5283D25EAD}" destId="{D677EE7C-77B7-4D8C-BD9D-E3088D5759B1}" srcOrd="0" destOrd="0" presId="urn:microsoft.com/office/officeart/2005/8/layout/process1"/>
    <dgm:cxn modelId="{4AD15A11-FC01-408C-9E50-0D1C27118C9D}" type="presParOf" srcId="{6C15E86E-F9C9-4FAA-81F2-DC2665478410}" destId="{F66A1DE7-6CEF-4C11-9EED-B660096241DA}" srcOrd="0" destOrd="0" presId="urn:microsoft.com/office/officeart/2005/8/layout/process1"/>
    <dgm:cxn modelId="{6C8DD908-EC08-4FF0-B9D1-231AF4D89031}" type="presParOf" srcId="{6C15E86E-F9C9-4FAA-81F2-DC2665478410}" destId="{3C786342-2723-4850-A69E-70064EAF79EF}" srcOrd="1" destOrd="0" presId="urn:microsoft.com/office/officeart/2005/8/layout/process1"/>
    <dgm:cxn modelId="{2A025CBD-19E8-4464-A589-55364F4E6899}" type="presParOf" srcId="{3C786342-2723-4850-A69E-70064EAF79EF}" destId="{8322418A-1016-42AE-9E39-5988A71E3D48}" srcOrd="0" destOrd="0" presId="urn:microsoft.com/office/officeart/2005/8/layout/process1"/>
    <dgm:cxn modelId="{620F37EF-3262-4CC3-9D60-E71A6F83A199}" type="presParOf" srcId="{6C15E86E-F9C9-4FAA-81F2-DC2665478410}" destId="{D677EE7C-77B7-4D8C-BD9D-E3088D5759B1}" srcOrd="2"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719FF6E-CF27-47B1-8DD7-6404F6473A2C}" type="doc">
      <dgm:prSet loTypeId="urn:diagrams.loki3.com/TabbedArc+Icon" loCatId="relationship" qsTypeId="urn:microsoft.com/office/officeart/2005/8/quickstyle/3d2" qsCatId="3D" csTypeId="urn:microsoft.com/office/officeart/2005/8/colors/accent2_4" csCatId="accent2" phldr="1"/>
      <dgm:spPr/>
    </dgm:pt>
    <dgm:pt modelId="{D54FEFA9-C8B5-499E-8E3B-E078E151A93B}">
      <dgm:prSet phldrT="[Text]" custT="1"/>
      <dgm:spPr/>
      <dgm:t>
        <a:bodyPr/>
        <a:lstStyle/>
        <a:p>
          <a:r>
            <a:rPr lang="en-GB" sz="2000" dirty="0" smtClean="0">
              <a:solidFill>
                <a:schemeClr val="tx1"/>
              </a:solidFill>
            </a:rPr>
            <a:t>An Egyptian friend related: “I performed </a:t>
          </a:r>
          <a:r>
            <a:rPr lang="en-GB" sz="2000" dirty="0" err="1" smtClean="0">
              <a:solidFill>
                <a:schemeClr val="tx1"/>
              </a:solidFill>
            </a:rPr>
            <a:t>Istikhara</a:t>
          </a:r>
          <a:r>
            <a:rPr lang="en-GB" sz="2000" dirty="0" smtClean="0">
              <a:solidFill>
                <a:schemeClr val="tx1"/>
              </a:solidFill>
            </a:rPr>
            <a:t> in accordance with the procedure outlined by the promised Messiah, peace be on him, and prayed</a:t>
          </a:r>
          <a:endParaRPr lang="en-GB" sz="2000" dirty="0">
            <a:solidFill>
              <a:schemeClr val="tx1"/>
            </a:solidFill>
          </a:endParaRPr>
        </a:p>
      </dgm:t>
    </dgm:pt>
    <dgm:pt modelId="{E2983191-EC44-4862-A82B-BA2C250249E9}" type="parTrans" cxnId="{0D2B5A85-66C6-471B-8B51-9ECB12F06395}">
      <dgm:prSet/>
      <dgm:spPr/>
      <dgm:t>
        <a:bodyPr/>
        <a:lstStyle/>
        <a:p>
          <a:endParaRPr lang="en-GB"/>
        </a:p>
      </dgm:t>
    </dgm:pt>
    <dgm:pt modelId="{583C4A9F-CD92-4782-AA3D-4EF713FAA349}" type="sibTrans" cxnId="{0D2B5A85-66C6-471B-8B51-9ECB12F06395}">
      <dgm:prSet/>
      <dgm:spPr/>
      <dgm:t>
        <a:bodyPr/>
        <a:lstStyle/>
        <a:p>
          <a:endParaRPr lang="en-GB"/>
        </a:p>
      </dgm:t>
    </dgm:pt>
    <dgm:pt modelId="{7E3071E9-BE84-47F6-A949-4452907191B8}">
      <dgm:prSet phldrT="[Text]" custT="1"/>
      <dgm:spPr>
        <a:solidFill>
          <a:schemeClr val="accent2">
            <a:lumMod val="60000"/>
            <a:lumOff val="40000"/>
          </a:schemeClr>
        </a:solidFill>
      </dgm:spPr>
      <dgm:t>
        <a:bodyPr/>
        <a:lstStyle/>
        <a:p>
          <a:r>
            <a:rPr lang="en-GB" sz="2000" dirty="0" smtClean="0">
              <a:solidFill>
                <a:schemeClr val="tx1"/>
              </a:solidFill>
            </a:rPr>
            <a:t>I saw the dream that I am standing in front of my relative, and waving the finger of my hand I say to him three times that by God, the </a:t>
          </a:r>
          <a:r>
            <a:rPr lang="en-GB" sz="2000" dirty="0" err="1" smtClean="0">
              <a:solidFill>
                <a:schemeClr val="tx1"/>
              </a:solidFill>
            </a:rPr>
            <a:t>Ahmadiya</a:t>
          </a:r>
          <a:r>
            <a:rPr lang="en-GB" sz="2000" dirty="0" smtClean="0">
              <a:solidFill>
                <a:schemeClr val="tx1"/>
              </a:solidFill>
            </a:rPr>
            <a:t> Community is on truth</a:t>
          </a:r>
          <a:r>
            <a:rPr lang="en-GB" sz="2200" dirty="0" smtClean="0">
              <a:solidFill>
                <a:schemeClr val="tx1"/>
              </a:solidFill>
            </a:rPr>
            <a:t>.</a:t>
          </a:r>
          <a:endParaRPr lang="en-GB" sz="2200" dirty="0">
            <a:solidFill>
              <a:schemeClr val="tx1"/>
            </a:solidFill>
          </a:endParaRPr>
        </a:p>
      </dgm:t>
    </dgm:pt>
    <dgm:pt modelId="{9F0C2ED1-750B-41F2-93AE-D8E358AEC144}" type="parTrans" cxnId="{428DB983-D60A-4CB0-BC40-73C2C89360E5}">
      <dgm:prSet/>
      <dgm:spPr/>
      <dgm:t>
        <a:bodyPr/>
        <a:lstStyle/>
        <a:p>
          <a:endParaRPr lang="en-GB"/>
        </a:p>
      </dgm:t>
    </dgm:pt>
    <dgm:pt modelId="{000D72C4-48E8-43C8-8642-6B93FCD7C748}" type="sibTrans" cxnId="{428DB983-D60A-4CB0-BC40-73C2C89360E5}">
      <dgm:prSet/>
      <dgm:spPr/>
      <dgm:t>
        <a:bodyPr/>
        <a:lstStyle/>
        <a:p>
          <a:endParaRPr lang="en-GB"/>
        </a:p>
      </dgm:t>
    </dgm:pt>
    <dgm:pt modelId="{319F1E1F-61E2-4089-8A38-5AA08DB46629}" type="pres">
      <dgm:prSet presAssocID="{0719FF6E-CF27-47B1-8DD7-6404F6473A2C}" presName="Name0" presStyleCnt="0">
        <dgm:presLayoutVars>
          <dgm:dir/>
          <dgm:resizeHandles val="exact"/>
        </dgm:presLayoutVars>
      </dgm:prSet>
      <dgm:spPr/>
    </dgm:pt>
    <dgm:pt modelId="{DA9CB275-6817-47EB-A36F-D259798D2609}" type="pres">
      <dgm:prSet presAssocID="{D54FEFA9-C8B5-499E-8E3B-E078E151A93B}" presName="twoplus" presStyleLbl="node1" presStyleIdx="0" presStyleCnt="2" custAng="1339907" custScaleX="98293" custRadScaleRad="100614" custRadScaleInc="554">
        <dgm:presLayoutVars>
          <dgm:bulletEnabled val="1"/>
        </dgm:presLayoutVars>
      </dgm:prSet>
      <dgm:spPr/>
      <dgm:t>
        <a:bodyPr/>
        <a:lstStyle/>
        <a:p>
          <a:endParaRPr lang="en-GB"/>
        </a:p>
      </dgm:t>
    </dgm:pt>
    <dgm:pt modelId="{45B89590-9875-44D1-998F-90773B254426}" type="pres">
      <dgm:prSet presAssocID="{7E3071E9-BE84-47F6-A949-4452907191B8}" presName="twoplus" presStyleLbl="node1" presStyleIdx="1" presStyleCnt="2" custAng="20233279" custRadScaleRad="102121" custRadScaleInc="-1223">
        <dgm:presLayoutVars>
          <dgm:bulletEnabled val="1"/>
        </dgm:presLayoutVars>
      </dgm:prSet>
      <dgm:spPr/>
      <dgm:t>
        <a:bodyPr/>
        <a:lstStyle/>
        <a:p>
          <a:endParaRPr lang="en-GB"/>
        </a:p>
      </dgm:t>
    </dgm:pt>
  </dgm:ptLst>
  <dgm:cxnLst>
    <dgm:cxn modelId="{428DB983-D60A-4CB0-BC40-73C2C89360E5}" srcId="{0719FF6E-CF27-47B1-8DD7-6404F6473A2C}" destId="{7E3071E9-BE84-47F6-A949-4452907191B8}" srcOrd="1" destOrd="0" parTransId="{9F0C2ED1-750B-41F2-93AE-D8E358AEC144}" sibTransId="{000D72C4-48E8-43C8-8642-6B93FCD7C748}"/>
    <dgm:cxn modelId="{0D2B5A85-66C6-471B-8B51-9ECB12F06395}" srcId="{0719FF6E-CF27-47B1-8DD7-6404F6473A2C}" destId="{D54FEFA9-C8B5-499E-8E3B-E078E151A93B}" srcOrd="0" destOrd="0" parTransId="{E2983191-EC44-4862-A82B-BA2C250249E9}" sibTransId="{583C4A9F-CD92-4782-AA3D-4EF713FAA349}"/>
    <dgm:cxn modelId="{899441D6-6960-4A1A-B5F7-9B5D275E76DE}" type="presOf" srcId="{0719FF6E-CF27-47B1-8DD7-6404F6473A2C}" destId="{319F1E1F-61E2-4089-8A38-5AA08DB46629}" srcOrd="0" destOrd="0" presId="urn:diagrams.loki3.com/TabbedArc+Icon"/>
    <dgm:cxn modelId="{0A2253D9-44E1-4497-8F06-C2E71E65ACE3}" type="presOf" srcId="{7E3071E9-BE84-47F6-A949-4452907191B8}" destId="{45B89590-9875-44D1-998F-90773B254426}" srcOrd="0" destOrd="0" presId="urn:diagrams.loki3.com/TabbedArc+Icon"/>
    <dgm:cxn modelId="{0AD71EF9-E58A-4128-8902-88ED6E5070B7}" type="presOf" srcId="{D54FEFA9-C8B5-499E-8E3B-E078E151A93B}" destId="{DA9CB275-6817-47EB-A36F-D259798D2609}" srcOrd="0" destOrd="0" presId="urn:diagrams.loki3.com/TabbedArc+Icon"/>
    <dgm:cxn modelId="{7E2011BC-C0DE-4E6D-964C-EC2E4803BAF8}" type="presParOf" srcId="{319F1E1F-61E2-4089-8A38-5AA08DB46629}" destId="{DA9CB275-6817-47EB-A36F-D259798D2609}" srcOrd="0" destOrd="0" presId="urn:diagrams.loki3.com/TabbedArc+Icon"/>
    <dgm:cxn modelId="{1E27136B-7A68-46A7-BF9E-2A20BAD71EBB}" type="presParOf" srcId="{319F1E1F-61E2-4089-8A38-5AA08DB46629}" destId="{45B89590-9875-44D1-998F-90773B254426}" srcOrd="1" destOrd="0" presId="urn:diagrams.loki3.com/TabbedArc+Icon"/>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C4CD32F-BEBD-4B24-9B87-1B44CD417124}" type="doc">
      <dgm:prSet loTypeId="urn:microsoft.com/office/officeart/2005/8/layout/hProcess7#2" loCatId="process" qsTypeId="urn:microsoft.com/office/officeart/2005/8/quickstyle/3d2" qsCatId="3D" csTypeId="urn:microsoft.com/office/officeart/2005/8/colors/accent2_4" csCatId="accent2" phldr="1"/>
      <dgm:spPr/>
      <dgm:t>
        <a:bodyPr/>
        <a:lstStyle/>
        <a:p>
          <a:endParaRPr lang="en-GB"/>
        </a:p>
      </dgm:t>
    </dgm:pt>
    <dgm:pt modelId="{B563DCC5-DB14-4E75-9BC1-7112E0D1D159}">
      <dgm:prSet phldrT="[Text]"/>
      <dgm:spPr/>
      <dgm:t>
        <a:bodyPr/>
        <a:lstStyle/>
        <a:p>
          <a:r>
            <a:rPr lang="en-GB" dirty="0" smtClean="0"/>
            <a:t>.</a:t>
          </a:r>
          <a:endParaRPr lang="en-GB" dirty="0"/>
        </a:p>
      </dgm:t>
    </dgm:pt>
    <dgm:pt modelId="{3935948E-94CD-4783-9BD0-8A4BC0A2F9C0}" type="parTrans" cxnId="{0018EBA0-F717-4351-8933-E02F7010BEC8}">
      <dgm:prSet/>
      <dgm:spPr/>
      <dgm:t>
        <a:bodyPr/>
        <a:lstStyle/>
        <a:p>
          <a:endParaRPr lang="en-GB"/>
        </a:p>
      </dgm:t>
    </dgm:pt>
    <dgm:pt modelId="{41227445-FC7E-4EA2-AB74-F07A62A22568}" type="sibTrans" cxnId="{0018EBA0-F717-4351-8933-E02F7010BEC8}">
      <dgm:prSet/>
      <dgm:spPr/>
      <dgm:t>
        <a:bodyPr/>
        <a:lstStyle/>
        <a:p>
          <a:endParaRPr lang="en-GB"/>
        </a:p>
      </dgm:t>
    </dgm:pt>
    <dgm:pt modelId="{D91009D8-E683-4B2F-BDD5-9033E182BDE6}">
      <dgm:prSet phldrT="[Text]" custT="1"/>
      <dgm:spPr/>
      <dgm:t>
        <a:bodyPr/>
        <a:lstStyle/>
        <a:p>
          <a:r>
            <a:rPr lang="en-GB" sz="2000" dirty="0" smtClean="0">
              <a:solidFill>
                <a:schemeClr val="tx1"/>
              </a:solidFill>
              <a:effectLst/>
              <a:latin typeface="+mn-lt"/>
              <a:ea typeface="+mn-ea"/>
              <a:cs typeface="+mn-cs"/>
            </a:rPr>
            <a:t>A missionary of ours in the US writes that </a:t>
          </a:r>
          <a:r>
            <a:rPr lang="en-GB" sz="2000" dirty="0" err="1" smtClean="0">
              <a:solidFill>
                <a:schemeClr val="tx1"/>
              </a:solidFill>
              <a:effectLst/>
              <a:latin typeface="+mn-lt"/>
              <a:ea typeface="+mn-ea"/>
              <a:cs typeface="+mn-cs"/>
            </a:rPr>
            <a:t>Abdus-Saleem</a:t>
          </a:r>
          <a:r>
            <a:rPr lang="en-GB" sz="2000" dirty="0" smtClean="0">
              <a:solidFill>
                <a:schemeClr val="tx1"/>
              </a:solidFill>
              <a:effectLst/>
              <a:latin typeface="+mn-lt"/>
              <a:ea typeface="+mn-ea"/>
              <a:cs typeface="+mn-cs"/>
            </a:rPr>
            <a:t> Sahib offered the </a:t>
          </a:r>
          <a:r>
            <a:rPr lang="en-GB" sz="2000" dirty="0" err="1" smtClean="0">
              <a:solidFill>
                <a:schemeClr val="tx1"/>
              </a:solidFill>
              <a:effectLst/>
              <a:latin typeface="+mn-lt"/>
              <a:ea typeface="+mn-ea"/>
              <a:cs typeface="+mn-cs"/>
            </a:rPr>
            <a:t>istikhara</a:t>
          </a:r>
          <a:r>
            <a:rPr lang="en-GB" sz="2000" dirty="0" smtClean="0">
              <a:solidFill>
                <a:schemeClr val="tx1"/>
              </a:solidFill>
              <a:effectLst/>
              <a:latin typeface="+mn-lt"/>
              <a:ea typeface="+mn-ea"/>
              <a:cs typeface="+mn-cs"/>
            </a:rPr>
            <a:t> Prayer.</a:t>
          </a:r>
          <a:endParaRPr lang="en-GB" sz="2000" dirty="0"/>
        </a:p>
      </dgm:t>
    </dgm:pt>
    <dgm:pt modelId="{FF34B470-1BE8-4E72-AC39-2E4CA8113B38}" type="parTrans" cxnId="{89F9AAA4-7BF0-43C1-8C68-A4D575E75B2B}">
      <dgm:prSet/>
      <dgm:spPr/>
      <dgm:t>
        <a:bodyPr/>
        <a:lstStyle/>
        <a:p>
          <a:endParaRPr lang="en-GB"/>
        </a:p>
      </dgm:t>
    </dgm:pt>
    <dgm:pt modelId="{42D47165-6906-4160-96AE-ED5CF18CF12C}" type="sibTrans" cxnId="{89F9AAA4-7BF0-43C1-8C68-A4D575E75B2B}">
      <dgm:prSet/>
      <dgm:spPr/>
      <dgm:t>
        <a:bodyPr/>
        <a:lstStyle/>
        <a:p>
          <a:endParaRPr lang="en-GB"/>
        </a:p>
      </dgm:t>
    </dgm:pt>
    <dgm:pt modelId="{07A1BCFC-6169-43DF-B442-825AF7481F40}">
      <dgm:prSet phldrT="[Text]"/>
      <dgm:spPr/>
      <dgm:t>
        <a:bodyPr/>
        <a:lstStyle/>
        <a:p>
          <a:r>
            <a:rPr lang="en-GB" dirty="0" smtClean="0"/>
            <a:t>..</a:t>
          </a:r>
          <a:endParaRPr lang="en-GB" dirty="0"/>
        </a:p>
      </dgm:t>
    </dgm:pt>
    <dgm:pt modelId="{84BF8AB1-1B55-4966-912E-2CF29D513D9B}" type="parTrans" cxnId="{35EF18DC-50A6-4488-A276-05FECEB16591}">
      <dgm:prSet/>
      <dgm:spPr/>
      <dgm:t>
        <a:bodyPr/>
        <a:lstStyle/>
        <a:p>
          <a:endParaRPr lang="en-GB"/>
        </a:p>
      </dgm:t>
    </dgm:pt>
    <dgm:pt modelId="{1B091A29-E3C8-4283-B2C3-3CCD3FEE135D}" type="sibTrans" cxnId="{35EF18DC-50A6-4488-A276-05FECEB16591}">
      <dgm:prSet/>
      <dgm:spPr/>
      <dgm:t>
        <a:bodyPr/>
        <a:lstStyle/>
        <a:p>
          <a:endParaRPr lang="en-GB"/>
        </a:p>
      </dgm:t>
    </dgm:pt>
    <dgm:pt modelId="{64F02DAA-237F-4490-A292-8F28A9761AFE}">
      <dgm:prSet phldrT="[Text]" custT="1"/>
      <dgm:spPr/>
      <dgm:t>
        <a:bodyPr/>
        <a:lstStyle/>
        <a:p>
          <a:r>
            <a:rPr lang="en-GB" sz="2000" dirty="0" smtClean="0">
              <a:solidFill>
                <a:schemeClr val="tx1"/>
              </a:solidFill>
              <a:effectLst/>
              <a:latin typeface="+mn-lt"/>
              <a:ea typeface="+mn-ea"/>
              <a:cs typeface="+mn-cs"/>
            </a:rPr>
            <a:t>He saw the Promised Messiah, (peace be on him), in a dream</a:t>
          </a:r>
          <a:endParaRPr lang="en-GB" sz="2000" dirty="0"/>
        </a:p>
      </dgm:t>
    </dgm:pt>
    <dgm:pt modelId="{297E17B9-256E-4B20-A003-6EDBF15FD222}" type="parTrans" cxnId="{2AF046C9-3D36-49BC-9CFA-F3525AA509D0}">
      <dgm:prSet/>
      <dgm:spPr/>
      <dgm:t>
        <a:bodyPr/>
        <a:lstStyle/>
        <a:p>
          <a:endParaRPr lang="en-GB"/>
        </a:p>
      </dgm:t>
    </dgm:pt>
    <dgm:pt modelId="{23B4B47E-DC64-4008-BA9A-1426B39C2E96}" type="sibTrans" cxnId="{2AF046C9-3D36-49BC-9CFA-F3525AA509D0}">
      <dgm:prSet/>
      <dgm:spPr/>
      <dgm:t>
        <a:bodyPr/>
        <a:lstStyle/>
        <a:p>
          <a:endParaRPr lang="en-GB"/>
        </a:p>
      </dgm:t>
    </dgm:pt>
    <dgm:pt modelId="{F30F1DF1-C57B-43E4-A969-8B725EC23B08}">
      <dgm:prSet phldrT="[Text]"/>
      <dgm:spPr>
        <a:solidFill>
          <a:schemeClr val="accent2">
            <a:lumMod val="75000"/>
          </a:schemeClr>
        </a:solidFill>
      </dgm:spPr>
      <dgm:t>
        <a:bodyPr/>
        <a:lstStyle/>
        <a:p>
          <a:r>
            <a:rPr lang="en-GB" dirty="0" smtClean="0"/>
            <a:t>.</a:t>
          </a:r>
          <a:endParaRPr lang="en-GB" dirty="0"/>
        </a:p>
      </dgm:t>
    </dgm:pt>
    <dgm:pt modelId="{0B45B033-939A-414A-925D-9C999B91BD7D}" type="parTrans" cxnId="{48E76CC1-22B0-4702-8EA9-8C2F86C400CA}">
      <dgm:prSet/>
      <dgm:spPr/>
      <dgm:t>
        <a:bodyPr/>
        <a:lstStyle/>
        <a:p>
          <a:endParaRPr lang="en-GB"/>
        </a:p>
      </dgm:t>
    </dgm:pt>
    <dgm:pt modelId="{5C5134F3-5BAF-4CDE-8EEE-08D8649916F8}" type="sibTrans" cxnId="{48E76CC1-22B0-4702-8EA9-8C2F86C400CA}">
      <dgm:prSet/>
      <dgm:spPr/>
      <dgm:t>
        <a:bodyPr/>
        <a:lstStyle/>
        <a:p>
          <a:endParaRPr lang="en-GB"/>
        </a:p>
      </dgm:t>
    </dgm:pt>
    <dgm:pt modelId="{7E4537C7-D7BC-4B9B-A7ED-2C52AA4A6F2A}">
      <dgm:prSet phldrT="[Text]" custT="1"/>
      <dgm:spPr>
        <a:solidFill>
          <a:schemeClr val="accent2">
            <a:lumMod val="75000"/>
          </a:schemeClr>
        </a:solidFill>
      </dgm:spPr>
      <dgm:t>
        <a:bodyPr/>
        <a:lstStyle/>
        <a:p>
          <a:r>
            <a:rPr lang="en-GB" sz="2000" dirty="0" smtClean="0">
              <a:solidFill>
                <a:schemeClr val="tx1"/>
              </a:solidFill>
              <a:effectLst/>
              <a:latin typeface="+mn-lt"/>
              <a:ea typeface="+mn-ea"/>
              <a:cs typeface="+mn-cs"/>
            </a:rPr>
            <a:t>He attained satisfaction  and wanted to pledge himself to the </a:t>
          </a:r>
          <a:r>
            <a:rPr lang="en-GB" sz="2000" dirty="0" err="1" smtClean="0">
              <a:solidFill>
                <a:schemeClr val="tx1"/>
              </a:solidFill>
              <a:effectLst/>
              <a:latin typeface="+mn-lt"/>
              <a:ea typeface="+mn-ea"/>
              <a:cs typeface="+mn-cs"/>
            </a:rPr>
            <a:t>Ahmadiya</a:t>
          </a:r>
          <a:r>
            <a:rPr lang="en-GB" sz="2000" dirty="0" smtClean="0">
              <a:solidFill>
                <a:schemeClr val="tx1"/>
              </a:solidFill>
              <a:effectLst/>
              <a:latin typeface="+mn-lt"/>
              <a:ea typeface="+mn-ea"/>
              <a:cs typeface="+mn-cs"/>
            </a:rPr>
            <a:t> </a:t>
          </a:r>
          <a:r>
            <a:rPr lang="en-GB" sz="2000" dirty="0" err="1" smtClean="0">
              <a:solidFill>
                <a:schemeClr val="tx1"/>
              </a:solidFill>
              <a:effectLst/>
              <a:latin typeface="+mn-lt"/>
              <a:ea typeface="+mn-ea"/>
              <a:cs typeface="+mn-cs"/>
            </a:rPr>
            <a:t>Khilafat</a:t>
          </a:r>
          <a:endParaRPr lang="en-GB" sz="2000" dirty="0"/>
        </a:p>
      </dgm:t>
    </dgm:pt>
    <dgm:pt modelId="{1A57B5C3-530C-427C-9F91-440C926F96E0}" type="parTrans" cxnId="{8E3020B6-ACB4-45CB-9E11-1F5E173FA482}">
      <dgm:prSet/>
      <dgm:spPr/>
      <dgm:t>
        <a:bodyPr/>
        <a:lstStyle/>
        <a:p>
          <a:endParaRPr lang="en-GB"/>
        </a:p>
      </dgm:t>
    </dgm:pt>
    <dgm:pt modelId="{0B597B18-B71B-4704-843A-F98AF0020F5D}" type="sibTrans" cxnId="{8E3020B6-ACB4-45CB-9E11-1F5E173FA482}">
      <dgm:prSet/>
      <dgm:spPr/>
      <dgm:t>
        <a:bodyPr/>
        <a:lstStyle/>
        <a:p>
          <a:endParaRPr lang="en-GB"/>
        </a:p>
      </dgm:t>
    </dgm:pt>
    <dgm:pt modelId="{A491DB10-BA44-46DC-B758-5D26DA2B4EE0}" type="pres">
      <dgm:prSet presAssocID="{7C4CD32F-BEBD-4B24-9B87-1B44CD417124}" presName="Name0" presStyleCnt="0">
        <dgm:presLayoutVars>
          <dgm:dir/>
          <dgm:animLvl val="lvl"/>
          <dgm:resizeHandles val="exact"/>
        </dgm:presLayoutVars>
      </dgm:prSet>
      <dgm:spPr/>
      <dgm:t>
        <a:bodyPr/>
        <a:lstStyle/>
        <a:p>
          <a:endParaRPr lang="en-GB"/>
        </a:p>
      </dgm:t>
    </dgm:pt>
    <dgm:pt modelId="{F0A9C83D-3722-4856-AB46-EBFE15EDB97A}" type="pres">
      <dgm:prSet presAssocID="{B563DCC5-DB14-4E75-9BC1-7112E0D1D159}" presName="compositeNode" presStyleCnt="0">
        <dgm:presLayoutVars>
          <dgm:bulletEnabled val="1"/>
        </dgm:presLayoutVars>
      </dgm:prSet>
      <dgm:spPr/>
    </dgm:pt>
    <dgm:pt modelId="{C88BD9B4-4102-4D41-B4AF-0861205709E2}" type="pres">
      <dgm:prSet presAssocID="{B563DCC5-DB14-4E75-9BC1-7112E0D1D159}" presName="bgRect" presStyleLbl="node1" presStyleIdx="0" presStyleCnt="3" custAng="19817998" custScaleY="74603" custLinFactNeighborX="-11571" custLinFactNeighborY="17914"/>
      <dgm:spPr/>
      <dgm:t>
        <a:bodyPr/>
        <a:lstStyle/>
        <a:p>
          <a:endParaRPr lang="en-GB"/>
        </a:p>
      </dgm:t>
    </dgm:pt>
    <dgm:pt modelId="{88D19970-1B1C-4EB0-B87D-85FD2D644D3A}" type="pres">
      <dgm:prSet presAssocID="{B563DCC5-DB14-4E75-9BC1-7112E0D1D159}" presName="parentNode" presStyleLbl="node1" presStyleIdx="0" presStyleCnt="3">
        <dgm:presLayoutVars>
          <dgm:chMax val="0"/>
          <dgm:bulletEnabled val="1"/>
        </dgm:presLayoutVars>
      </dgm:prSet>
      <dgm:spPr/>
      <dgm:t>
        <a:bodyPr/>
        <a:lstStyle/>
        <a:p>
          <a:endParaRPr lang="en-GB"/>
        </a:p>
      </dgm:t>
    </dgm:pt>
    <dgm:pt modelId="{55808A5F-198A-40E6-BCFF-D3747FD2C4EE}" type="pres">
      <dgm:prSet presAssocID="{B563DCC5-DB14-4E75-9BC1-7112E0D1D159}" presName="childNode" presStyleLbl="node1" presStyleIdx="0" presStyleCnt="3">
        <dgm:presLayoutVars>
          <dgm:bulletEnabled val="1"/>
        </dgm:presLayoutVars>
      </dgm:prSet>
      <dgm:spPr/>
      <dgm:t>
        <a:bodyPr/>
        <a:lstStyle/>
        <a:p>
          <a:endParaRPr lang="en-GB"/>
        </a:p>
      </dgm:t>
    </dgm:pt>
    <dgm:pt modelId="{1384E547-02CB-4702-944F-5720956828C2}" type="pres">
      <dgm:prSet presAssocID="{41227445-FC7E-4EA2-AB74-F07A62A22568}" presName="hSp" presStyleCnt="0"/>
      <dgm:spPr/>
    </dgm:pt>
    <dgm:pt modelId="{7FBB1E77-8153-4351-AAC1-027E567B5982}" type="pres">
      <dgm:prSet presAssocID="{41227445-FC7E-4EA2-AB74-F07A62A22568}" presName="vProcSp" presStyleCnt="0"/>
      <dgm:spPr/>
    </dgm:pt>
    <dgm:pt modelId="{440BA216-FF59-4AD7-AE6C-339CD1856583}" type="pres">
      <dgm:prSet presAssocID="{41227445-FC7E-4EA2-AB74-F07A62A22568}" presName="vSp1" presStyleCnt="0"/>
      <dgm:spPr/>
    </dgm:pt>
    <dgm:pt modelId="{3C361926-AE05-4F93-814C-925C33F65661}" type="pres">
      <dgm:prSet presAssocID="{41227445-FC7E-4EA2-AB74-F07A62A22568}" presName="simulatedConn" presStyleLbl="solidFgAcc1" presStyleIdx="0" presStyleCnt="2" custScaleY="51166" custLinFactY="-286430" custLinFactNeighborX="-14174" custLinFactNeighborY="-300000"/>
      <dgm:spPr/>
    </dgm:pt>
    <dgm:pt modelId="{B4B4E955-139B-499E-85F0-01B636F294A4}" type="pres">
      <dgm:prSet presAssocID="{41227445-FC7E-4EA2-AB74-F07A62A22568}" presName="vSp2" presStyleCnt="0"/>
      <dgm:spPr/>
    </dgm:pt>
    <dgm:pt modelId="{E69CB534-9642-4930-AF39-AC05AAECFFAA}" type="pres">
      <dgm:prSet presAssocID="{41227445-FC7E-4EA2-AB74-F07A62A22568}" presName="sibTrans" presStyleCnt="0"/>
      <dgm:spPr/>
    </dgm:pt>
    <dgm:pt modelId="{80691BA6-88ED-4128-8F93-A33A07F1B1F3}" type="pres">
      <dgm:prSet presAssocID="{07A1BCFC-6169-43DF-B442-825AF7481F40}" presName="compositeNode" presStyleCnt="0">
        <dgm:presLayoutVars>
          <dgm:bulletEnabled val="1"/>
        </dgm:presLayoutVars>
      </dgm:prSet>
      <dgm:spPr/>
    </dgm:pt>
    <dgm:pt modelId="{8D216CA0-0118-42F8-A015-C38F03B87925}" type="pres">
      <dgm:prSet presAssocID="{07A1BCFC-6169-43DF-B442-825AF7481F40}" presName="bgRect" presStyleLbl="node1" presStyleIdx="1" presStyleCnt="3" custScaleY="74610" custLinFactNeighborX="4389" custLinFactNeighborY="2997"/>
      <dgm:spPr/>
      <dgm:t>
        <a:bodyPr/>
        <a:lstStyle/>
        <a:p>
          <a:endParaRPr lang="en-GB"/>
        </a:p>
      </dgm:t>
    </dgm:pt>
    <dgm:pt modelId="{F6E144F0-223C-4BC8-BA70-F7BA47F53A40}" type="pres">
      <dgm:prSet presAssocID="{07A1BCFC-6169-43DF-B442-825AF7481F40}" presName="parentNode" presStyleLbl="node1" presStyleIdx="1" presStyleCnt="3">
        <dgm:presLayoutVars>
          <dgm:chMax val="0"/>
          <dgm:bulletEnabled val="1"/>
        </dgm:presLayoutVars>
      </dgm:prSet>
      <dgm:spPr/>
      <dgm:t>
        <a:bodyPr/>
        <a:lstStyle/>
        <a:p>
          <a:endParaRPr lang="en-GB"/>
        </a:p>
      </dgm:t>
    </dgm:pt>
    <dgm:pt modelId="{8CD2F6FD-C0C0-42D2-A6BB-226063D74F19}" type="pres">
      <dgm:prSet presAssocID="{07A1BCFC-6169-43DF-B442-825AF7481F40}" presName="childNode" presStyleLbl="node1" presStyleIdx="1" presStyleCnt="3">
        <dgm:presLayoutVars>
          <dgm:bulletEnabled val="1"/>
        </dgm:presLayoutVars>
      </dgm:prSet>
      <dgm:spPr/>
      <dgm:t>
        <a:bodyPr/>
        <a:lstStyle/>
        <a:p>
          <a:endParaRPr lang="en-GB"/>
        </a:p>
      </dgm:t>
    </dgm:pt>
    <dgm:pt modelId="{D9AD728A-D9B4-4878-BF0B-0333F3E688D2}" type="pres">
      <dgm:prSet presAssocID="{1B091A29-E3C8-4283-B2C3-3CCD3FEE135D}" presName="hSp" presStyleCnt="0"/>
      <dgm:spPr/>
    </dgm:pt>
    <dgm:pt modelId="{9FBE8088-A3EF-4410-897D-2F158BA5F590}" type="pres">
      <dgm:prSet presAssocID="{1B091A29-E3C8-4283-B2C3-3CCD3FEE135D}" presName="vProcSp" presStyleCnt="0"/>
      <dgm:spPr/>
    </dgm:pt>
    <dgm:pt modelId="{20A1A5AE-9037-45DB-99AA-904BA3F4796E}" type="pres">
      <dgm:prSet presAssocID="{1B091A29-E3C8-4283-B2C3-3CCD3FEE135D}" presName="vSp1" presStyleCnt="0"/>
      <dgm:spPr/>
    </dgm:pt>
    <dgm:pt modelId="{D81D7F9B-4AF8-45AD-8D34-FBFBFB0C3720}" type="pres">
      <dgm:prSet presAssocID="{1B091A29-E3C8-4283-B2C3-3CCD3FEE135D}" presName="simulatedConn" presStyleLbl="solidFgAcc1" presStyleIdx="1" presStyleCnt="2" custScaleY="51071" custLinFactY="-278016" custLinFactNeighborX="75262" custLinFactNeighborY="-300000"/>
      <dgm:spPr/>
    </dgm:pt>
    <dgm:pt modelId="{EFA5B774-D2CC-4F60-917F-C17A58CCAF90}" type="pres">
      <dgm:prSet presAssocID="{1B091A29-E3C8-4283-B2C3-3CCD3FEE135D}" presName="vSp2" presStyleCnt="0"/>
      <dgm:spPr/>
    </dgm:pt>
    <dgm:pt modelId="{66085010-C760-489C-986F-D3973FB126BA}" type="pres">
      <dgm:prSet presAssocID="{1B091A29-E3C8-4283-B2C3-3CCD3FEE135D}" presName="sibTrans" presStyleCnt="0"/>
      <dgm:spPr/>
    </dgm:pt>
    <dgm:pt modelId="{D5330494-2E71-4F3A-9501-4B1B73DD25CE}" type="pres">
      <dgm:prSet presAssocID="{F30F1DF1-C57B-43E4-A969-8B725EC23B08}" presName="compositeNode" presStyleCnt="0">
        <dgm:presLayoutVars>
          <dgm:bulletEnabled val="1"/>
        </dgm:presLayoutVars>
      </dgm:prSet>
      <dgm:spPr/>
    </dgm:pt>
    <dgm:pt modelId="{50E959C4-0EDD-4889-923E-D3B7E09D260A}" type="pres">
      <dgm:prSet presAssocID="{F30F1DF1-C57B-43E4-A969-8B725EC23B08}" presName="bgRect" presStyleLbl="node1" presStyleIdx="2" presStyleCnt="3" custAng="1370220" custScaleX="103620" custScaleY="73631" custLinFactNeighborX="7403" custLinFactNeighborY="16422"/>
      <dgm:spPr/>
      <dgm:t>
        <a:bodyPr/>
        <a:lstStyle/>
        <a:p>
          <a:endParaRPr lang="en-GB"/>
        </a:p>
      </dgm:t>
    </dgm:pt>
    <dgm:pt modelId="{559DDFA1-0B73-4DF1-9694-581413F48D16}" type="pres">
      <dgm:prSet presAssocID="{F30F1DF1-C57B-43E4-A969-8B725EC23B08}" presName="parentNode" presStyleLbl="node1" presStyleIdx="2" presStyleCnt="3">
        <dgm:presLayoutVars>
          <dgm:chMax val="0"/>
          <dgm:bulletEnabled val="1"/>
        </dgm:presLayoutVars>
      </dgm:prSet>
      <dgm:spPr/>
      <dgm:t>
        <a:bodyPr/>
        <a:lstStyle/>
        <a:p>
          <a:endParaRPr lang="en-GB"/>
        </a:p>
      </dgm:t>
    </dgm:pt>
    <dgm:pt modelId="{9BBAEC3E-8B43-4D88-8E10-195BC5B725D1}" type="pres">
      <dgm:prSet presAssocID="{F30F1DF1-C57B-43E4-A969-8B725EC23B08}" presName="childNode" presStyleLbl="node1" presStyleIdx="2" presStyleCnt="3">
        <dgm:presLayoutVars>
          <dgm:bulletEnabled val="1"/>
        </dgm:presLayoutVars>
      </dgm:prSet>
      <dgm:spPr/>
      <dgm:t>
        <a:bodyPr/>
        <a:lstStyle/>
        <a:p>
          <a:endParaRPr lang="en-GB"/>
        </a:p>
      </dgm:t>
    </dgm:pt>
  </dgm:ptLst>
  <dgm:cxnLst>
    <dgm:cxn modelId="{0018EBA0-F717-4351-8933-E02F7010BEC8}" srcId="{7C4CD32F-BEBD-4B24-9B87-1B44CD417124}" destId="{B563DCC5-DB14-4E75-9BC1-7112E0D1D159}" srcOrd="0" destOrd="0" parTransId="{3935948E-94CD-4783-9BD0-8A4BC0A2F9C0}" sibTransId="{41227445-FC7E-4EA2-AB74-F07A62A22568}"/>
    <dgm:cxn modelId="{1B722693-576B-4FD2-86EB-855611C6DD0E}" type="presOf" srcId="{B563DCC5-DB14-4E75-9BC1-7112E0D1D159}" destId="{88D19970-1B1C-4EB0-B87D-85FD2D644D3A}" srcOrd="1" destOrd="0" presId="urn:microsoft.com/office/officeart/2005/8/layout/hProcess7#2"/>
    <dgm:cxn modelId="{F9E8AC57-3F15-4739-8966-87CBBAD2F1B5}" type="presOf" srcId="{7E4537C7-D7BC-4B9B-A7ED-2C52AA4A6F2A}" destId="{9BBAEC3E-8B43-4D88-8E10-195BC5B725D1}" srcOrd="0" destOrd="0" presId="urn:microsoft.com/office/officeart/2005/8/layout/hProcess7#2"/>
    <dgm:cxn modelId="{9998F933-837F-41F5-BC5F-A02AB1F05237}" type="presOf" srcId="{F30F1DF1-C57B-43E4-A969-8B725EC23B08}" destId="{50E959C4-0EDD-4889-923E-D3B7E09D260A}" srcOrd="0" destOrd="0" presId="urn:microsoft.com/office/officeart/2005/8/layout/hProcess7#2"/>
    <dgm:cxn modelId="{2441977F-34EE-4362-8BCF-61B424BFCFA4}" type="presOf" srcId="{F30F1DF1-C57B-43E4-A969-8B725EC23B08}" destId="{559DDFA1-0B73-4DF1-9694-581413F48D16}" srcOrd="1" destOrd="0" presId="urn:microsoft.com/office/officeart/2005/8/layout/hProcess7#2"/>
    <dgm:cxn modelId="{0629AC70-8438-43DE-98A2-8F2C6F4C9519}" type="presOf" srcId="{B563DCC5-DB14-4E75-9BC1-7112E0D1D159}" destId="{C88BD9B4-4102-4D41-B4AF-0861205709E2}" srcOrd="0" destOrd="0" presId="urn:microsoft.com/office/officeart/2005/8/layout/hProcess7#2"/>
    <dgm:cxn modelId="{35EF18DC-50A6-4488-A276-05FECEB16591}" srcId="{7C4CD32F-BEBD-4B24-9B87-1B44CD417124}" destId="{07A1BCFC-6169-43DF-B442-825AF7481F40}" srcOrd="1" destOrd="0" parTransId="{84BF8AB1-1B55-4966-912E-2CF29D513D9B}" sibTransId="{1B091A29-E3C8-4283-B2C3-3CCD3FEE135D}"/>
    <dgm:cxn modelId="{FE3BFAA9-06EC-4206-A6EA-7C68F26679D7}" type="presOf" srcId="{07A1BCFC-6169-43DF-B442-825AF7481F40}" destId="{F6E144F0-223C-4BC8-BA70-F7BA47F53A40}" srcOrd="1" destOrd="0" presId="urn:microsoft.com/office/officeart/2005/8/layout/hProcess7#2"/>
    <dgm:cxn modelId="{48E76CC1-22B0-4702-8EA9-8C2F86C400CA}" srcId="{7C4CD32F-BEBD-4B24-9B87-1B44CD417124}" destId="{F30F1DF1-C57B-43E4-A969-8B725EC23B08}" srcOrd="2" destOrd="0" parTransId="{0B45B033-939A-414A-925D-9C999B91BD7D}" sibTransId="{5C5134F3-5BAF-4CDE-8EEE-08D8649916F8}"/>
    <dgm:cxn modelId="{89F9AAA4-7BF0-43C1-8C68-A4D575E75B2B}" srcId="{B563DCC5-DB14-4E75-9BC1-7112E0D1D159}" destId="{D91009D8-E683-4B2F-BDD5-9033E182BDE6}" srcOrd="0" destOrd="0" parTransId="{FF34B470-1BE8-4E72-AC39-2E4CA8113B38}" sibTransId="{42D47165-6906-4160-96AE-ED5CF18CF12C}"/>
    <dgm:cxn modelId="{A6549245-2E0A-4887-8603-4E8C7A6E91A9}" type="presOf" srcId="{07A1BCFC-6169-43DF-B442-825AF7481F40}" destId="{8D216CA0-0118-42F8-A015-C38F03B87925}" srcOrd="0" destOrd="0" presId="urn:microsoft.com/office/officeart/2005/8/layout/hProcess7#2"/>
    <dgm:cxn modelId="{8E3020B6-ACB4-45CB-9E11-1F5E173FA482}" srcId="{F30F1DF1-C57B-43E4-A969-8B725EC23B08}" destId="{7E4537C7-D7BC-4B9B-A7ED-2C52AA4A6F2A}" srcOrd="0" destOrd="0" parTransId="{1A57B5C3-530C-427C-9F91-440C926F96E0}" sibTransId="{0B597B18-B71B-4704-843A-F98AF0020F5D}"/>
    <dgm:cxn modelId="{FE78BCC7-B6D7-4335-8C33-6ACC9EE13862}" type="presOf" srcId="{7C4CD32F-BEBD-4B24-9B87-1B44CD417124}" destId="{A491DB10-BA44-46DC-B758-5D26DA2B4EE0}" srcOrd="0" destOrd="0" presId="urn:microsoft.com/office/officeart/2005/8/layout/hProcess7#2"/>
    <dgm:cxn modelId="{A8E7BA61-B2A3-4EA0-B2C5-D02DD05D206B}" type="presOf" srcId="{64F02DAA-237F-4490-A292-8F28A9761AFE}" destId="{8CD2F6FD-C0C0-42D2-A6BB-226063D74F19}" srcOrd="0" destOrd="0" presId="urn:microsoft.com/office/officeart/2005/8/layout/hProcess7#2"/>
    <dgm:cxn modelId="{AF5CDE8A-ACC2-4A84-9614-97E759BB5ECB}" type="presOf" srcId="{D91009D8-E683-4B2F-BDD5-9033E182BDE6}" destId="{55808A5F-198A-40E6-BCFF-D3747FD2C4EE}" srcOrd="0" destOrd="0" presId="urn:microsoft.com/office/officeart/2005/8/layout/hProcess7#2"/>
    <dgm:cxn modelId="{2AF046C9-3D36-49BC-9CFA-F3525AA509D0}" srcId="{07A1BCFC-6169-43DF-B442-825AF7481F40}" destId="{64F02DAA-237F-4490-A292-8F28A9761AFE}" srcOrd="0" destOrd="0" parTransId="{297E17B9-256E-4B20-A003-6EDBF15FD222}" sibTransId="{23B4B47E-DC64-4008-BA9A-1426B39C2E96}"/>
    <dgm:cxn modelId="{233F93FD-11E9-4CF8-9C50-094049326BCE}" type="presParOf" srcId="{A491DB10-BA44-46DC-B758-5D26DA2B4EE0}" destId="{F0A9C83D-3722-4856-AB46-EBFE15EDB97A}" srcOrd="0" destOrd="0" presId="urn:microsoft.com/office/officeart/2005/8/layout/hProcess7#2"/>
    <dgm:cxn modelId="{3B3DB9DB-AB3A-44EC-A036-6A6791A6F495}" type="presParOf" srcId="{F0A9C83D-3722-4856-AB46-EBFE15EDB97A}" destId="{C88BD9B4-4102-4D41-B4AF-0861205709E2}" srcOrd="0" destOrd="0" presId="urn:microsoft.com/office/officeart/2005/8/layout/hProcess7#2"/>
    <dgm:cxn modelId="{146920A4-D36A-4717-8F0B-60D71B2E1958}" type="presParOf" srcId="{F0A9C83D-3722-4856-AB46-EBFE15EDB97A}" destId="{88D19970-1B1C-4EB0-B87D-85FD2D644D3A}" srcOrd="1" destOrd="0" presId="urn:microsoft.com/office/officeart/2005/8/layout/hProcess7#2"/>
    <dgm:cxn modelId="{750E86F9-8621-48DD-BDB1-426D61FE3D89}" type="presParOf" srcId="{F0A9C83D-3722-4856-AB46-EBFE15EDB97A}" destId="{55808A5F-198A-40E6-BCFF-D3747FD2C4EE}" srcOrd="2" destOrd="0" presId="urn:microsoft.com/office/officeart/2005/8/layout/hProcess7#2"/>
    <dgm:cxn modelId="{EDF97A14-016C-4127-906B-E066FA0FC07E}" type="presParOf" srcId="{A491DB10-BA44-46DC-B758-5D26DA2B4EE0}" destId="{1384E547-02CB-4702-944F-5720956828C2}" srcOrd="1" destOrd="0" presId="urn:microsoft.com/office/officeart/2005/8/layout/hProcess7#2"/>
    <dgm:cxn modelId="{1F1E6B2F-367B-44BC-90C3-9FD3FB72EF0A}" type="presParOf" srcId="{A491DB10-BA44-46DC-B758-5D26DA2B4EE0}" destId="{7FBB1E77-8153-4351-AAC1-027E567B5982}" srcOrd="2" destOrd="0" presId="urn:microsoft.com/office/officeart/2005/8/layout/hProcess7#2"/>
    <dgm:cxn modelId="{6CB50BC3-59C5-40F5-90A7-15FA3AB01921}" type="presParOf" srcId="{7FBB1E77-8153-4351-AAC1-027E567B5982}" destId="{440BA216-FF59-4AD7-AE6C-339CD1856583}" srcOrd="0" destOrd="0" presId="urn:microsoft.com/office/officeart/2005/8/layout/hProcess7#2"/>
    <dgm:cxn modelId="{FB48664D-711C-4E11-945F-DB27CA181697}" type="presParOf" srcId="{7FBB1E77-8153-4351-AAC1-027E567B5982}" destId="{3C361926-AE05-4F93-814C-925C33F65661}" srcOrd="1" destOrd="0" presId="urn:microsoft.com/office/officeart/2005/8/layout/hProcess7#2"/>
    <dgm:cxn modelId="{CB7C27F1-A872-4D82-ADCD-9A88D830648B}" type="presParOf" srcId="{7FBB1E77-8153-4351-AAC1-027E567B5982}" destId="{B4B4E955-139B-499E-85F0-01B636F294A4}" srcOrd="2" destOrd="0" presId="urn:microsoft.com/office/officeart/2005/8/layout/hProcess7#2"/>
    <dgm:cxn modelId="{88F9ECB1-EFEB-41F5-821E-69D5D99B0BB1}" type="presParOf" srcId="{A491DB10-BA44-46DC-B758-5D26DA2B4EE0}" destId="{E69CB534-9642-4930-AF39-AC05AAECFFAA}" srcOrd="3" destOrd="0" presId="urn:microsoft.com/office/officeart/2005/8/layout/hProcess7#2"/>
    <dgm:cxn modelId="{49D953E9-AEFD-4D90-8CD9-2CACF9080222}" type="presParOf" srcId="{A491DB10-BA44-46DC-B758-5D26DA2B4EE0}" destId="{80691BA6-88ED-4128-8F93-A33A07F1B1F3}" srcOrd="4" destOrd="0" presId="urn:microsoft.com/office/officeart/2005/8/layout/hProcess7#2"/>
    <dgm:cxn modelId="{3FD55040-FA9F-4366-9E72-F4836816EADF}" type="presParOf" srcId="{80691BA6-88ED-4128-8F93-A33A07F1B1F3}" destId="{8D216CA0-0118-42F8-A015-C38F03B87925}" srcOrd="0" destOrd="0" presId="urn:microsoft.com/office/officeart/2005/8/layout/hProcess7#2"/>
    <dgm:cxn modelId="{EE7AE426-35C2-414E-91F7-ED98AA097F08}" type="presParOf" srcId="{80691BA6-88ED-4128-8F93-A33A07F1B1F3}" destId="{F6E144F0-223C-4BC8-BA70-F7BA47F53A40}" srcOrd="1" destOrd="0" presId="urn:microsoft.com/office/officeart/2005/8/layout/hProcess7#2"/>
    <dgm:cxn modelId="{F7836D35-9965-459D-BB53-707B9DB4BD5A}" type="presParOf" srcId="{80691BA6-88ED-4128-8F93-A33A07F1B1F3}" destId="{8CD2F6FD-C0C0-42D2-A6BB-226063D74F19}" srcOrd="2" destOrd="0" presId="urn:microsoft.com/office/officeart/2005/8/layout/hProcess7#2"/>
    <dgm:cxn modelId="{01088712-2730-4652-991D-EB7E9D996682}" type="presParOf" srcId="{A491DB10-BA44-46DC-B758-5D26DA2B4EE0}" destId="{D9AD728A-D9B4-4878-BF0B-0333F3E688D2}" srcOrd="5" destOrd="0" presId="urn:microsoft.com/office/officeart/2005/8/layout/hProcess7#2"/>
    <dgm:cxn modelId="{72E36240-34A7-4412-AE5B-DC23C679BBB7}" type="presParOf" srcId="{A491DB10-BA44-46DC-B758-5D26DA2B4EE0}" destId="{9FBE8088-A3EF-4410-897D-2F158BA5F590}" srcOrd="6" destOrd="0" presId="urn:microsoft.com/office/officeart/2005/8/layout/hProcess7#2"/>
    <dgm:cxn modelId="{31B04D31-2265-47CA-8341-D6E74F4CA4AD}" type="presParOf" srcId="{9FBE8088-A3EF-4410-897D-2F158BA5F590}" destId="{20A1A5AE-9037-45DB-99AA-904BA3F4796E}" srcOrd="0" destOrd="0" presId="urn:microsoft.com/office/officeart/2005/8/layout/hProcess7#2"/>
    <dgm:cxn modelId="{E6756135-D3EC-4CB5-B690-E6016BAB3EF7}" type="presParOf" srcId="{9FBE8088-A3EF-4410-897D-2F158BA5F590}" destId="{D81D7F9B-4AF8-45AD-8D34-FBFBFB0C3720}" srcOrd="1" destOrd="0" presId="urn:microsoft.com/office/officeart/2005/8/layout/hProcess7#2"/>
    <dgm:cxn modelId="{D699645F-D301-4B20-8D08-A3BACD6F9AFD}" type="presParOf" srcId="{9FBE8088-A3EF-4410-897D-2F158BA5F590}" destId="{EFA5B774-D2CC-4F60-917F-C17A58CCAF90}" srcOrd="2" destOrd="0" presId="urn:microsoft.com/office/officeart/2005/8/layout/hProcess7#2"/>
    <dgm:cxn modelId="{B8ABBD18-5A50-4F67-A01E-B243010ECADD}" type="presParOf" srcId="{A491DB10-BA44-46DC-B758-5D26DA2B4EE0}" destId="{66085010-C760-489C-986F-D3973FB126BA}" srcOrd="7" destOrd="0" presId="urn:microsoft.com/office/officeart/2005/8/layout/hProcess7#2"/>
    <dgm:cxn modelId="{BC2DC046-3260-4814-A7B9-66EBE84D2EEF}" type="presParOf" srcId="{A491DB10-BA44-46DC-B758-5D26DA2B4EE0}" destId="{D5330494-2E71-4F3A-9501-4B1B73DD25CE}" srcOrd="8" destOrd="0" presId="urn:microsoft.com/office/officeart/2005/8/layout/hProcess7#2"/>
    <dgm:cxn modelId="{CBF02859-C485-4E7E-8960-0F7C20033146}" type="presParOf" srcId="{D5330494-2E71-4F3A-9501-4B1B73DD25CE}" destId="{50E959C4-0EDD-4889-923E-D3B7E09D260A}" srcOrd="0" destOrd="0" presId="urn:microsoft.com/office/officeart/2005/8/layout/hProcess7#2"/>
    <dgm:cxn modelId="{A7130A3A-0327-4486-91DD-009E8E7CE26A}" type="presParOf" srcId="{D5330494-2E71-4F3A-9501-4B1B73DD25CE}" destId="{559DDFA1-0B73-4DF1-9694-581413F48D16}" srcOrd="1" destOrd="0" presId="urn:microsoft.com/office/officeart/2005/8/layout/hProcess7#2"/>
    <dgm:cxn modelId="{EC208D09-1080-4809-BA36-EA473B71FE6A}" type="presParOf" srcId="{D5330494-2E71-4F3A-9501-4B1B73DD25CE}" destId="{9BBAEC3E-8B43-4D88-8E10-195BC5B725D1}" srcOrd="2" destOrd="0" presId="urn:microsoft.com/office/officeart/2005/8/layout/hProcess7#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34D5CFB-AC45-47EC-B70A-9BAE866E875A}" type="doc">
      <dgm:prSet loTypeId="urn:microsoft.com/office/officeart/2005/8/layout/vProcess5" loCatId="process" qsTypeId="urn:microsoft.com/office/officeart/2005/8/quickstyle/3d2" qsCatId="3D" csTypeId="urn:microsoft.com/office/officeart/2005/8/colors/accent2_4" csCatId="accent2" phldr="1"/>
      <dgm:spPr/>
      <dgm:t>
        <a:bodyPr/>
        <a:lstStyle/>
        <a:p>
          <a:endParaRPr lang="en-GB"/>
        </a:p>
      </dgm:t>
    </dgm:pt>
    <dgm:pt modelId="{610153E7-7989-4391-8D70-A5A2A87DC1FE}">
      <dgm:prSet phldrT="[Text]" custT="1"/>
      <dgm:spPr/>
      <dgm:t>
        <a:bodyPr/>
        <a:lstStyle/>
        <a:p>
          <a:pPr algn="ctr"/>
          <a:r>
            <a:rPr lang="en-GB" sz="1800" dirty="0" smtClean="0">
              <a:solidFill>
                <a:schemeClr val="tx1"/>
              </a:solidFill>
            </a:rPr>
            <a:t>The Amir sahib of Indonesia writes about a member. One day he was asked to consider performing the </a:t>
          </a:r>
          <a:r>
            <a:rPr lang="en-GB" sz="1800" dirty="0" err="1" smtClean="0">
              <a:solidFill>
                <a:schemeClr val="tx1"/>
              </a:solidFill>
            </a:rPr>
            <a:t>Istikhara</a:t>
          </a:r>
          <a:r>
            <a:rPr lang="en-GB" sz="1800" dirty="0" smtClean="0">
              <a:solidFill>
                <a:schemeClr val="tx1"/>
              </a:solidFill>
            </a:rPr>
            <a:t> Prayer</a:t>
          </a:r>
          <a:endParaRPr lang="en-GB" sz="1800" b="1" u="sng" dirty="0">
            <a:solidFill>
              <a:schemeClr val="tx1"/>
            </a:solidFill>
          </a:endParaRPr>
        </a:p>
      </dgm:t>
    </dgm:pt>
    <dgm:pt modelId="{B572D470-6588-4644-936C-A16057859A3F}" type="parTrans" cxnId="{627FC86F-B9C2-49BF-BDF0-FB16364ADBE4}">
      <dgm:prSet/>
      <dgm:spPr/>
      <dgm:t>
        <a:bodyPr/>
        <a:lstStyle/>
        <a:p>
          <a:pPr algn="ctr"/>
          <a:endParaRPr lang="en-GB" sz="1800"/>
        </a:p>
      </dgm:t>
    </dgm:pt>
    <dgm:pt modelId="{F9857428-7227-4243-B731-8496150DA7F3}" type="sibTrans" cxnId="{627FC86F-B9C2-49BF-BDF0-FB16364ADBE4}">
      <dgm:prSet custT="1"/>
      <dgm:spPr/>
      <dgm:t>
        <a:bodyPr/>
        <a:lstStyle/>
        <a:p>
          <a:pPr algn="ctr"/>
          <a:endParaRPr lang="en-GB" sz="1800"/>
        </a:p>
      </dgm:t>
    </dgm:pt>
    <dgm:pt modelId="{B393BD84-A7C5-4E02-9D3D-29D4CC6A7774}">
      <dgm:prSet custT="1"/>
      <dgm:spPr>
        <a:solidFill>
          <a:schemeClr val="accent2">
            <a:lumMod val="75000"/>
          </a:schemeClr>
        </a:solidFill>
      </dgm:spPr>
      <dgm:t>
        <a:bodyPr/>
        <a:lstStyle/>
        <a:p>
          <a:pPr algn="ctr"/>
          <a:r>
            <a:rPr lang="en-GB" sz="1800" dirty="0" smtClean="0">
              <a:solidFill>
                <a:schemeClr val="tx1"/>
              </a:solidFill>
            </a:rPr>
            <a:t>He was shown a vision. A strong person was reciting the words,  </a:t>
          </a:r>
          <a:r>
            <a:rPr lang="en-GB" sz="1800" b="1" dirty="0" smtClean="0">
              <a:solidFill>
                <a:schemeClr val="tx1"/>
              </a:solidFill>
            </a:rPr>
            <a:t>“I bear witness that there is none worthy of worship except Allah, and I bear witness that Muhammad is His messenger. </a:t>
          </a:r>
          <a:r>
            <a:rPr lang="en-GB" sz="1800" b="1" dirty="0" err="1" smtClean="0">
              <a:solidFill>
                <a:schemeClr val="tx1"/>
              </a:solidFill>
            </a:rPr>
            <a:t>Ahmadiyyat</a:t>
          </a:r>
          <a:r>
            <a:rPr lang="en-GB" sz="1800" b="1" dirty="0" smtClean="0">
              <a:solidFill>
                <a:schemeClr val="tx1"/>
              </a:solidFill>
            </a:rPr>
            <a:t> is true. You definitely attained the night of decree (</a:t>
          </a:r>
          <a:r>
            <a:rPr lang="en-GB" sz="1800" b="1" dirty="0" err="1" smtClean="0">
              <a:solidFill>
                <a:schemeClr val="tx1"/>
              </a:solidFill>
            </a:rPr>
            <a:t>Lailatul-Qadr</a:t>
          </a:r>
          <a:r>
            <a:rPr lang="en-GB" sz="1800" b="1" dirty="0" smtClean="0">
              <a:solidFill>
                <a:schemeClr val="tx1"/>
              </a:solidFill>
            </a:rPr>
            <a:t>). Hadhrat Mirza </a:t>
          </a:r>
          <a:r>
            <a:rPr lang="en-GB" sz="1800" b="1" dirty="0" err="1" smtClean="0">
              <a:solidFill>
                <a:schemeClr val="tx1"/>
              </a:solidFill>
            </a:rPr>
            <a:t>Ghulam</a:t>
          </a:r>
          <a:r>
            <a:rPr lang="en-GB" sz="1800" b="1" dirty="0" smtClean="0">
              <a:solidFill>
                <a:schemeClr val="tx1"/>
              </a:solidFill>
            </a:rPr>
            <a:t> Ahmad is the Mahdi.” </a:t>
          </a:r>
          <a:r>
            <a:rPr lang="en-GB" sz="1800" dirty="0" smtClean="0">
              <a:solidFill>
                <a:schemeClr val="tx1"/>
              </a:solidFill>
            </a:rPr>
            <a:t> He says that he saw this vision many times. </a:t>
          </a:r>
          <a:endParaRPr lang="en-GB" sz="1800" dirty="0">
            <a:solidFill>
              <a:schemeClr val="tx1"/>
            </a:solidFill>
          </a:endParaRPr>
        </a:p>
      </dgm:t>
    </dgm:pt>
    <dgm:pt modelId="{4CD6959A-515D-49DC-82C2-F38803C0B42A}" type="parTrans" cxnId="{5B6DDC6B-E4FE-4766-8D45-556C98B9DF08}">
      <dgm:prSet/>
      <dgm:spPr/>
      <dgm:t>
        <a:bodyPr/>
        <a:lstStyle/>
        <a:p>
          <a:pPr algn="ctr"/>
          <a:endParaRPr lang="en-GB" sz="1800"/>
        </a:p>
      </dgm:t>
    </dgm:pt>
    <dgm:pt modelId="{4A02644F-78DB-40CC-857F-31F5E48C5BF2}" type="sibTrans" cxnId="{5B6DDC6B-E4FE-4766-8D45-556C98B9DF08}">
      <dgm:prSet/>
      <dgm:spPr/>
      <dgm:t>
        <a:bodyPr/>
        <a:lstStyle/>
        <a:p>
          <a:pPr algn="ctr"/>
          <a:endParaRPr lang="en-GB" sz="1800"/>
        </a:p>
      </dgm:t>
    </dgm:pt>
    <dgm:pt modelId="{34E7994E-6DC9-4717-BC0B-552A7BD5E4F5}" type="pres">
      <dgm:prSet presAssocID="{034D5CFB-AC45-47EC-B70A-9BAE866E875A}" presName="outerComposite" presStyleCnt="0">
        <dgm:presLayoutVars>
          <dgm:chMax val="5"/>
          <dgm:dir/>
          <dgm:resizeHandles val="exact"/>
        </dgm:presLayoutVars>
      </dgm:prSet>
      <dgm:spPr/>
      <dgm:t>
        <a:bodyPr/>
        <a:lstStyle/>
        <a:p>
          <a:endParaRPr lang="en-GB"/>
        </a:p>
      </dgm:t>
    </dgm:pt>
    <dgm:pt modelId="{BBC58DAE-4F91-4371-A0BD-6A8CD92FC297}" type="pres">
      <dgm:prSet presAssocID="{034D5CFB-AC45-47EC-B70A-9BAE866E875A}" presName="dummyMaxCanvas" presStyleCnt="0">
        <dgm:presLayoutVars/>
      </dgm:prSet>
      <dgm:spPr/>
    </dgm:pt>
    <dgm:pt modelId="{BF8AE2B0-5153-4716-A889-923CF9E58F4B}" type="pres">
      <dgm:prSet presAssocID="{034D5CFB-AC45-47EC-B70A-9BAE866E875A}" presName="TwoNodes_1" presStyleLbl="node1" presStyleIdx="0" presStyleCnt="2" custScaleY="60929">
        <dgm:presLayoutVars>
          <dgm:bulletEnabled val="1"/>
        </dgm:presLayoutVars>
      </dgm:prSet>
      <dgm:spPr/>
      <dgm:t>
        <a:bodyPr/>
        <a:lstStyle/>
        <a:p>
          <a:endParaRPr lang="en-GB"/>
        </a:p>
      </dgm:t>
    </dgm:pt>
    <dgm:pt modelId="{6DB27848-7A10-43C3-86A3-7097B5DD19E9}" type="pres">
      <dgm:prSet presAssocID="{034D5CFB-AC45-47EC-B70A-9BAE866E875A}" presName="TwoNodes_2" presStyleLbl="node1" presStyleIdx="1" presStyleCnt="2" custScaleY="132887" custLinFactY="69136" custLinFactNeighborX="13695" custLinFactNeighborY="100000">
        <dgm:presLayoutVars>
          <dgm:bulletEnabled val="1"/>
        </dgm:presLayoutVars>
      </dgm:prSet>
      <dgm:spPr/>
      <dgm:t>
        <a:bodyPr/>
        <a:lstStyle/>
        <a:p>
          <a:endParaRPr lang="en-GB"/>
        </a:p>
      </dgm:t>
    </dgm:pt>
    <dgm:pt modelId="{FAD91E84-CBA0-47E9-BD55-6CF6159D83AA}" type="pres">
      <dgm:prSet presAssocID="{034D5CFB-AC45-47EC-B70A-9BAE866E875A}" presName="TwoConn_1-2" presStyleLbl="fgAccFollowNode1" presStyleIdx="0" presStyleCnt="1">
        <dgm:presLayoutVars>
          <dgm:bulletEnabled val="1"/>
        </dgm:presLayoutVars>
      </dgm:prSet>
      <dgm:spPr/>
      <dgm:t>
        <a:bodyPr/>
        <a:lstStyle/>
        <a:p>
          <a:endParaRPr lang="en-GB"/>
        </a:p>
      </dgm:t>
    </dgm:pt>
    <dgm:pt modelId="{F8BEE3BC-14FE-4F70-A19E-7DBB96D13464}" type="pres">
      <dgm:prSet presAssocID="{034D5CFB-AC45-47EC-B70A-9BAE866E875A}" presName="TwoNodes_1_text" presStyleLbl="node1" presStyleIdx="1" presStyleCnt="2">
        <dgm:presLayoutVars>
          <dgm:bulletEnabled val="1"/>
        </dgm:presLayoutVars>
      </dgm:prSet>
      <dgm:spPr/>
      <dgm:t>
        <a:bodyPr/>
        <a:lstStyle/>
        <a:p>
          <a:endParaRPr lang="en-GB"/>
        </a:p>
      </dgm:t>
    </dgm:pt>
    <dgm:pt modelId="{0C8B0F00-6E5B-46EA-98E8-DDF6213F2E0D}" type="pres">
      <dgm:prSet presAssocID="{034D5CFB-AC45-47EC-B70A-9BAE866E875A}" presName="TwoNodes_2_text" presStyleLbl="node1" presStyleIdx="1" presStyleCnt="2">
        <dgm:presLayoutVars>
          <dgm:bulletEnabled val="1"/>
        </dgm:presLayoutVars>
      </dgm:prSet>
      <dgm:spPr/>
      <dgm:t>
        <a:bodyPr/>
        <a:lstStyle/>
        <a:p>
          <a:endParaRPr lang="en-GB"/>
        </a:p>
      </dgm:t>
    </dgm:pt>
  </dgm:ptLst>
  <dgm:cxnLst>
    <dgm:cxn modelId="{01A32291-C970-435A-A637-BA1139432573}" type="presOf" srcId="{610153E7-7989-4391-8D70-A5A2A87DC1FE}" destId="{BF8AE2B0-5153-4716-A889-923CF9E58F4B}" srcOrd="0" destOrd="0" presId="urn:microsoft.com/office/officeart/2005/8/layout/vProcess5"/>
    <dgm:cxn modelId="{627FC86F-B9C2-49BF-BDF0-FB16364ADBE4}" srcId="{034D5CFB-AC45-47EC-B70A-9BAE866E875A}" destId="{610153E7-7989-4391-8D70-A5A2A87DC1FE}" srcOrd="0" destOrd="0" parTransId="{B572D470-6588-4644-936C-A16057859A3F}" sibTransId="{F9857428-7227-4243-B731-8496150DA7F3}"/>
    <dgm:cxn modelId="{5B6DDC6B-E4FE-4766-8D45-556C98B9DF08}" srcId="{034D5CFB-AC45-47EC-B70A-9BAE866E875A}" destId="{B393BD84-A7C5-4E02-9D3D-29D4CC6A7774}" srcOrd="1" destOrd="0" parTransId="{4CD6959A-515D-49DC-82C2-F38803C0B42A}" sibTransId="{4A02644F-78DB-40CC-857F-31F5E48C5BF2}"/>
    <dgm:cxn modelId="{02A21CF2-67D7-4459-8C0F-9B2D97C98004}" type="presOf" srcId="{F9857428-7227-4243-B731-8496150DA7F3}" destId="{FAD91E84-CBA0-47E9-BD55-6CF6159D83AA}" srcOrd="0" destOrd="0" presId="urn:microsoft.com/office/officeart/2005/8/layout/vProcess5"/>
    <dgm:cxn modelId="{9A990BF7-1835-493B-A32A-D0E8EBFEAFFA}" type="presOf" srcId="{B393BD84-A7C5-4E02-9D3D-29D4CC6A7774}" destId="{6DB27848-7A10-43C3-86A3-7097B5DD19E9}" srcOrd="0" destOrd="0" presId="urn:microsoft.com/office/officeart/2005/8/layout/vProcess5"/>
    <dgm:cxn modelId="{362D224B-D5CD-4371-BD8E-8D30AB49FFD1}" type="presOf" srcId="{034D5CFB-AC45-47EC-B70A-9BAE866E875A}" destId="{34E7994E-6DC9-4717-BC0B-552A7BD5E4F5}" srcOrd="0" destOrd="0" presId="urn:microsoft.com/office/officeart/2005/8/layout/vProcess5"/>
    <dgm:cxn modelId="{7DE2E8AA-C5B6-4687-8AAD-6FBF46C8CF32}" type="presOf" srcId="{610153E7-7989-4391-8D70-A5A2A87DC1FE}" destId="{F8BEE3BC-14FE-4F70-A19E-7DBB96D13464}" srcOrd="1" destOrd="0" presId="urn:microsoft.com/office/officeart/2005/8/layout/vProcess5"/>
    <dgm:cxn modelId="{413AC932-C2ED-405F-AADC-1FC8766CA038}" type="presOf" srcId="{B393BD84-A7C5-4E02-9D3D-29D4CC6A7774}" destId="{0C8B0F00-6E5B-46EA-98E8-DDF6213F2E0D}" srcOrd="1" destOrd="0" presId="urn:microsoft.com/office/officeart/2005/8/layout/vProcess5"/>
    <dgm:cxn modelId="{35BBF65E-7D7C-4CD9-80C6-1DC1349CA0C6}" type="presParOf" srcId="{34E7994E-6DC9-4717-BC0B-552A7BD5E4F5}" destId="{BBC58DAE-4F91-4371-A0BD-6A8CD92FC297}" srcOrd="0" destOrd="0" presId="urn:microsoft.com/office/officeart/2005/8/layout/vProcess5"/>
    <dgm:cxn modelId="{EEED3E56-0F77-4148-962D-EF6B66B51D10}" type="presParOf" srcId="{34E7994E-6DC9-4717-BC0B-552A7BD5E4F5}" destId="{BF8AE2B0-5153-4716-A889-923CF9E58F4B}" srcOrd="1" destOrd="0" presId="urn:microsoft.com/office/officeart/2005/8/layout/vProcess5"/>
    <dgm:cxn modelId="{BAB99486-0D08-4258-BA31-47C16051D4AB}" type="presParOf" srcId="{34E7994E-6DC9-4717-BC0B-552A7BD5E4F5}" destId="{6DB27848-7A10-43C3-86A3-7097B5DD19E9}" srcOrd="2" destOrd="0" presId="urn:microsoft.com/office/officeart/2005/8/layout/vProcess5"/>
    <dgm:cxn modelId="{B398C9D1-30C0-4950-A282-7FB0A3CDE249}" type="presParOf" srcId="{34E7994E-6DC9-4717-BC0B-552A7BD5E4F5}" destId="{FAD91E84-CBA0-47E9-BD55-6CF6159D83AA}" srcOrd="3" destOrd="0" presId="urn:microsoft.com/office/officeart/2005/8/layout/vProcess5"/>
    <dgm:cxn modelId="{D8AD9D58-2273-425C-9805-A330F3471670}" type="presParOf" srcId="{34E7994E-6DC9-4717-BC0B-552A7BD5E4F5}" destId="{F8BEE3BC-14FE-4F70-A19E-7DBB96D13464}" srcOrd="4" destOrd="0" presId="urn:microsoft.com/office/officeart/2005/8/layout/vProcess5"/>
    <dgm:cxn modelId="{2F9A5720-8ADD-432C-BA58-A33B27A25FD9}" type="presParOf" srcId="{34E7994E-6DC9-4717-BC0B-552A7BD5E4F5}" destId="{0C8B0F00-6E5B-46EA-98E8-DDF6213F2E0D}" srcOrd="5"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D6F0FC6F-8F89-4A1E-BECC-7CB2F1A91A79}" type="doc">
      <dgm:prSet loTypeId="urn:microsoft.com/office/officeart/2005/8/layout/list1" loCatId="list" qsTypeId="urn:microsoft.com/office/officeart/2005/8/quickstyle/3d2" qsCatId="3D" csTypeId="urn:microsoft.com/office/officeart/2005/8/colors/accent2_4" csCatId="accent2" phldr="1"/>
      <dgm:spPr/>
      <dgm:t>
        <a:bodyPr/>
        <a:lstStyle/>
        <a:p>
          <a:endParaRPr lang="en-GB"/>
        </a:p>
      </dgm:t>
    </dgm:pt>
    <dgm:pt modelId="{70704034-E172-4DF0-935B-2FD3A175078B}">
      <dgm:prSet phldrT="[Text]" custT="1"/>
      <dgm:spPr/>
      <dgm:t>
        <a:bodyPr/>
        <a:lstStyle/>
        <a:p>
          <a:pPr algn="ctr"/>
          <a:r>
            <a:rPr lang="en-GB" sz="1800" dirty="0" smtClean="0">
              <a:solidFill>
                <a:schemeClr val="tx1"/>
              </a:solidFill>
            </a:rPr>
            <a:t>Abdul-</a:t>
          </a:r>
          <a:r>
            <a:rPr lang="en-GB" sz="1800" dirty="0" err="1" smtClean="0">
              <a:solidFill>
                <a:schemeClr val="tx1"/>
              </a:solidFill>
            </a:rPr>
            <a:t>Qa’id</a:t>
          </a:r>
          <a:r>
            <a:rPr lang="en-GB" sz="1800" dirty="0" smtClean="0">
              <a:solidFill>
                <a:schemeClr val="tx1"/>
              </a:solidFill>
            </a:rPr>
            <a:t> Ahmad Sahib from Yemen writes,</a:t>
          </a:r>
          <a:endParaRPr lang="en-GB" sz="1800" dirty="0">
            <a:solidFill>
              <a:schemeClr val="tx1"/>
            </a:solidFill>
          </a:endParaRPr>
        </a:p>
      </dgm:t>
    </dgm:pt>
    <dgm:pt modelId="{22876D7D-7595-4EA9-8707-4373FB915C4A}" type="parTrans" cxnId="{796A4F94-984C-45A6-9DE9-74BD3D5CDD18}">
      <dgm:prSet/>
      <dgm:spPr/>
      <dgm:t>
        <a:bodyPr/>
        <a:lstStyle/>
        <a:p>
          <a:pPr algn="ctr"/>
          <a:endParaRPr lang="en-GB" sz="1800"/>
        </a:p>
      </dgm:t>
    </dgm:pt>
    <dgm:pt modelId="{26A75DC7-88B6-4B3A-9F62-74668D6A32D4}" type="sibTrans" cxnId="{796A4F94-984C-45A6-9DE9-74BD3D5CDD18}">
      <dgm:prSet/>
      <dgm:spPr/>
      <dgm:t>
        <a:bodyPr/>
        <a:lstStyle/>
        <a:p>
          <a:pPr algn="ctr"/>
          <a:endParaRPr lang="en-GB" sz="1800"/>
        </a:p>
      </dgm:t>
    </dgm:pt>
    <dgm:pt modelId="{4772B71F-377F-4A81-96FF-F3F18D590EA7}">
      <dgm:prSet phldrT="[Text]" custT="1"/>
      <dgm:spPr/>
      <dgm:t>
        <a:bodyPr/>
        <a:lstStyle/>
        <a:p>
          <a:pPr algn="ctr"/>
          <a:r>
            <a:rPr lang="en-GB" sz="1800" dirty="0" smtClean="0">
              <a:solidFill>
                <a:schemeClr val="tx1"/>
              </a:solidFill>
            </a:rPr>
            <a:t>“I have been watching MTA for the last two years. I have found the answers to all those questions to which no one else had a rejoinder. My heart was satisfied on seeing the picture of the Promised Messiah, peace be on him, the first time on the MTA. I felt that this person cannot be a liar</a:t>
          </a:r>
          <a:endParaRPr lang="en-GB" sz="1800" dirty="0"/>
        </a:p>
      </dgm:t>
    </dgm:pt>
    <dgm:pt modelId="{418680F7-8FFE-4EBC-A050-4F95B1F33DD6}" type="parTrans" cxnId="{3B0D2452-1C65-4995-897D-1FA2B6E8812D}">
      <dgm:prSet/>
      <dgm:spPr/>
      <dgm:t>
        <a:bodyPr/>
        <a:lstStyle/>
        <a:p>
          <a:pPr algn="ctr"/>
          <a:endParaRPr lang="en-GB" sz="1800"/>
        </a:p>
      </dgm:t>
    </dgm:pt>
    <dgm:pt modelId="{C38EFF67-76B2-4853-8A7B-D8B02955B9EF}" type="sibTrans" cxnId="{3B0D2452-1C65-4995-897D-1FA2B6E8812D}">
      <dgm:prSet/>
      <dgm:spPr/>
      <dgm:t>
        <a:bodyPr/>
        <a:lstStyle/>
        <a:p>
          <a:pPr algn="ctr"/>
          <a:endParaRPr lang="en-GB" sz="1800"/>
        </a:p>
      </dgm:t>
    </dgm:pt>
    <dgm:pt modelId="{30A74047-231E-464F-BF5B-B0915293DA52}">
      <dgm:prSet custT="1"/>
      <dgm:spPr>
        <a:solidFill>
          <a:schemeClr val="accent2">
            <a:lumMod val="75000"/>
          </a:schemeClr>
        </a:solidFill>
      </dgm:spPr>
      <dgm:t>
        <a:bodyPr/>
        <a:lstStyle/>
        <a:p>
          <a:pPr algn="ctr"/>
          <a:r>
            <a:rPr lang="en-GB" sz="1800" dirty="0" smtClean="0">
              <a:solidFill>
                <a:schemeClr val="tx1"/>
              </a:solidFill>
            </a:rPr>
            <a:t>I saw numerous dreams after that which carried glad tidings.” </a:t>
          </a:r>
          <a:endParaRPr lang="en-GB" sz="1800" dirty="0"/>
        </a:p>
      </dgm:t>
    </dgm:pt>
    <dgm:pt modelId="{C820993F-7647-48AD-9831-1F85F062EFDB}" type="parTrans" cxnId="{328123CB-A5FC-49DF-8BD7-4845F08DEA55}">
      <dgm:prSet/>
      <dgm:spPr/>
      <dgm:t>
        <a:bodyPr/>
        <a:lstStyle/>
        <a:p>
          <a:pPr algn="ctr"/>
          <a:endParaRPr lang="en-GB" sz="1800"/>
        </a:p>
      </dgm:t>
    </dgm:pt>
    <dgm:pt modelId="{F06F0F88-9BDE-4EAB-B4D8-14EA56C4948C}" type="sibTrans" cxnId="{328123CB-A5FC-49DF-8BD7-4845F08DEA55}">
      <dgm:prSet/>
      <dgm:spPr/>
      <dgm:t>
        <a:bodyPr/>
        <a:lstStyle/>
        <a:p>
          <a:pPr algn="ctr"/>
          <a:endParaRPr lang="en-GB" sz="1800"/>
        </a:p>
      </dgm:t>
    </dgm:pt>
    <dgm:pt modelId="{B390A76B-0737-401C-84AE-1FA796523BBF}" type="pres">
      <dgm:prSet presAssocID="{D6F0FC6F-8F89-4A1E-BECC-7CB2F1A91A79}" presName="linear" presStyleCnt="0">
        <dgm:presLayoutVars>
          <dgm:dir/>
          <dgm:animLvl val="lvl"/>
          <dgm:resizeHandles val="exact"/>
        </dgm:presLayoutVars>
      </dgm:prSet>
      <dgm:spPr/>
      <dgm:t>
        <a:bodyPr/>
        <a:lstStyle/>
        <a:p>
          <a:endParaRPr lang="en-GB"/>
        </a:p>
      </dgm:t>
    </dgm:pt>
    <dgm:pt modelId="{BBF4F093-E09B-4274-A001-D07F6B88D7B5}" type="pres">
      <dgm:prSet presAssocID="{70704034-E172-4DF0-935B-2FD3A175078B}" presName="parentLin" presStyleCnt="0"/>
      <dgm:spPr/>
      <dgm:t>
        <a:bodyPr/>
        <a:lstStyle/>
        <a:p>
          <a:endParaRPr lang="en-GB"/>
        </a:p>
      </dgm:t>
    </dgm:pt>
    <dgm:pt modelId="{26EC9963-90CA-457F-8C1C-056F76954BE2}" type="pres">
      <dgm:prSet presAssocID="{70704034-E172-4DF0-935B-2FD3A175078B}" presName="parentLeftMargin" presStyleLbl="node1" presStyleIdx="0" presStyleCnt="3"/>
      <dgm:spPr/>
      <dgm:t>
        <a:bodyPr/>
        <a:lstStyle/>
        <a:p>
          <a:endParaRPr lang="en-GB"/>
        </a:p>
      </dgm:t>
    </dgm:pt>
    <dgm:pt modelId="{B3FC29FC-6C98-4DC4-9509-065C1085D88C}" type="pres">
      <dgm:prSet presAssocID="{70704034-E172-4DF0-935B-2FD3A175078B}" presName="parentText" presStyleLbl="node1" presStyleIdx="0" presStyleCnt="3" custScaleX="142857" custScaleY="76562">
        <dgm:presLayoutVars>
          <dgm:chMax val="0"/>
          <dgm:bulletEnabled val="1"/>
        </dgm:presLayoutVars>
      </dgm:prSet>
      <dgm:spPr/>
      <dgm:t>
        <a:bodyPr/>
        <a:lstStyle/>
        <a:p>
          <a:endParaRPr lang="en-GB"/>
        </a:p>
      </dgm:t>
    </dgm:pt>
    <dgm:pt modelId="{9681CC82-F154-4B24-B3D0-FD7C9556613B}" type="pres">
      <dgm:prSet presAssocID="{70704034-E172-4DF0-935B-2FD3A175078B}" presName="negativeSpace" presStyleCnt="0"/>
      <dgm:spPr/>
      <dgm:t>
        <a:bodyPr/>
        <a:lstStyle/>
        <a:p>
          <a:endParaRPr lang="en-GB"/>
        </a:p>
      </dgm:t>
    </dgm:pt>
    <dgm:pt modelId="{3AD9F921-C71D-48C2-99D1-516FA3BC6BED}" type="pres">
      <dgm:prSet presAssocID="{70704034-E172-4DF0-935B-2FD3A175078B}" presName="childText" presStyleLbl="conFgAcc1" presStyleIdx="0" presStyleCnt="3">
        <dgm:presLayoutVars>
          <dgm:bulletEnabled val="1"/>
        </dgm:presLayoutVars>
      </dgm:prSet>
      <dgm:spPr/>
      <dgm:t>
        <a:bodyPr/>
        <a:lstStyle/>
        <a:p>
          <a:endParaRPr lang="en-GB"/>
        </a:p>
      </dgm:t>
    </dgm:pt>
    <dgm:pt modelId="{A98B0E17-0849-4B4A-805B-0984F44D1933}" type="pres">
      <dgm:prSet presAssocID="{26A75DC7-88B6-4B3A-9F62-74668D6A32D4}" presName="spaceBetweenRectangles" presStyleCnt="0"/>
      <dgm:spPr/>
      <dgm:t>
        <a:bodyPr/>
        <a:lstStyle/>
        <a:p>
          <a:endParaRPr lang="en-GB"/>
        </a:p>
      </dgm:t>
    </dgm:pt>
    <dgm:pt modelId="{139557FB-70B2-47F8-9FA5-3F8EC7F226DE}" type="pres">
      <dgm:prSet presAssocID="{4772B71F-377F-4A81-96FF-F3F18D590EA7}" presName="parentLin" presStyleCnt="0"/>
      <dgm:spPr/>
      <dgm:t>
        <a:bodyPr/>
        <a:lstStyle/>
        <a:p>
          <a:endParaRPr lang="en-GB"/>
        </a:p>
      </dgm:t>
    </dgm:pt>
    <dgm:pt modelId="{153470AF-6B3B-444F-BA88-65E2F2B0853D}" type="pres">
      <dgm:prSet presAssocID="{4772B71F-377F-4A81-96FF-F3F18D590EA7}" presName="parentLeftMargin" presStyleLbl="node1" presStyleIdx="0" presStyleCnt="3"/>
      <dgm:spPr/>
      <dgm:t>
        <a:bodyPr/>
        <a:lstStyle/>
        <a:p>
          <a:endParaRPr lang="en-GB"/>
        </a:p>
      </dgm:t>
    </dgm:pt>
    <dgm:pt modelId="{562BD055-FDE7-47E1-B154-37EA7683075A}" type="pres">
      <dgm:prSet presAssocID="{4772B71F-377F-4A81-96FF-F3F18D590EA7}" presName="parentText" presStyleLbl="node1" presStyleIdx="1" presStyleCnt="3" custScaleX="142857" custScaleY="198848">
        <dgm:presLayoutVars>
          <dgm:chMax val="0"/>
          <dgm:bulletEnabled val="1"/>
        </dgm:presLayoutVars>
      </dgm:prSet>
      <dgm:spPr/>
      <dgm:t>
        <a:bodyPr/>
        <a:lstStyle/>
        <a:p>
          <a:endParaRPr lang="en-GB"/>
        </a:p>
      </dgm:t>
    </dgm:pt>
    <dgm:pt modelId="{778D20AC-9FA8-4DDF-8315-C8DC102009E1}" type="pres">
      <dgm:prSet presAssocID="{4772B71F-377F-4A81-96FF-F3F18D590EA7}" presName="negativeSpace" presStyleCnt="0"/>
      <dgm:spPr/>
      <dgm:t>
        <a:bodyPr/>
        <a:lstStyle/>
        <a:p>
          <a:endParaRPr lang="en-GB"/>
        </a:p>
      </dgm:t>
    </dgm:pt>
    <dgm:pt modelId="{690EF7E6-356C-4199-AF5E-6A3FEF7BDECD}" type="pres">
      <dgm:prSet presAssocID="{4772B71F-377F-4A81-96FF-F3F18D590EA7}" presName="childText" presStyleLbl="conFgAcc1" presStyleIdx="1" presStyleCnt="3">
        <dgm:presLayoutVars>
          <dgm:bulletEnabled val="1"/>
        </dgm:presLayoutVars>
      </dgm:prSet>
      <dgm:spPr/>
      <dgm:t>
        <a:bodyPr/>
        <a:lstStyle/>
        <a:p>
          <a:endParaRPr lang="en-GB"/>
        </a:p>
      </dgm:t>
    </dgm:pt>
    <dgm:pt modelId="{C6A24C4D-8C50-4937-AC32-036DF362704D}" type="pres">
      <dgm:prSet presAssocID="{C38EFF67-76B2-4853-8A7B-D8B02955B9EF}" presName="spaceBetweenRectangles" presStyleCnt="0"/>
      <dgm:spPr/>
      <dgm:t>
        <a:bodyPr/>
        <a:lstStyle/>
        <a:p>
          <a:endParaRPr lang="en-GB"/>
        </a:p>
      </dgm:t>
    </dgm:pt>
    <dgm:pt modelId="{7E581747-A576-4820-9919-4C5491435564}" type="pres">
      <dgm:prSet presAssocID="{30A74047-231E-464F-BF5B-B0915293DA52}" presName="parentLin" presStyleCnt="0"/>
      <dgm:spPr/>
      <dgm:t>
        <a:bodyPr/>
        <a:lstStyle/>
        <a:p>
          <a:endParaRPr lang="en-GB"/>
        </a:p>
      </dgm:t>
    </dgm:pt>
    <dgm:pt modelId="{5824C29B-7971-43DF-BDEE-45C05EB3FFC2}" type="pres">
      <dgm:prSet presAssocID="{30A74047-231E-464F-BF5B-B0915293DA52}" presName="parentLeftMargin" presStyleLbl="node1" presStyleIdx="1" presStyleCnt="3"/>
      <dgm:spPr/>
      <dgm:t>
        <a:bodyPr/>
        <a:lstStyle/>
        <a:p>
          <a:endParaRPr lang="en-GB"/>
        </a:p>
      </dgm:t>
    </dgm:pt>
    <dgm:pt modelId="{65600037-6383-400D-A470-8F298B8461A0}" type="pres">
      <dgm:prSet presAssocID="{30A74047-231E-464F-BF5B-B0915293DA52}" presName="parentText" presStyleLbl="node1" presStyleIdx="2" presStyleCnt="3" custScaleX="142857">
        <dgm:presLayoutVars>
          <dgm:chMax val="0"/>
          <dgm:bulletEnabled val="1"/>
        </dgm:presLayoutVars>
      </dgm:prSet>
      <dgm:spPr/>
      <dgm:t>
        <a:bodyPr/>
        <a:lstStyle/>
        <a:p>
          <a:endParaRPr lang="en-GB"/>
        </a:p>
      </dgm:t>
    </dgm:pt>
    <dgm:pt modelId="{020168C5-FE25-405F-A2E2-138BA09FB2D1}" type="pres">
      <dgm:prSet presAssocID="{30A74047-231E-464F-BF5B-B0915293DA52}" presName="negativeSpace" presStyleCnt="0"/>
      <dgm:spPr/>
      <dgm:t>
        <a:bodyPr/>
        <a:lstStyle/>
        <a:p>
          <a:endParaRPr lang="en-GB"/>
        </a:p>
      </dgm:t>
    </dgm:pt>
    <dgm:pt modelId="{89881707-F249-495C-BBCA-FE50C8A1FB8B}" type="pres">
      <dgm:prSet presAssocID="{30A74047-231E-464F-BF5B-B0915293DA52}" presName="childText" presStyleLbl="conFgAcc1" presStyleIdx="2" presStyleCnt="3">
        <dgm:presLayoutVars>
          <dgm:bulletEnabled val="1"/>
        </dgm:presLayoutVars>
      </dgm:prSet>
      <dgm:spPr/>
      <dgm:t>
        <a:bodyPr/>
        <a:lstStyle/>
        <a:p>
          <a:endParaRPr lang="en-GB"/>
        </a:p>
      </dgm:t>
    </dgm:pt>
  </dgm:ptLst>
  <dgm:cxnLst>
    <dgm:cxn modelId="{796A4F94-984C-45A6-9DE9-74BD3D5CDD18}" srcId="{D6F0FC6F-8F89-4A1E-BECC-7CB2F1A91A79}" destId="{70704034-E172-4DF0-935B-2FD3A175078B}" srcOrd="0" destOrd="0" parTransId="{22876D7D-7595-4EA9-8707-4373FB915C4A}" sibTransId="{26A75DC7-88B6-4B3A-9F62-74668D6A32D4}"/>
    <dgm:cxn modelId="{7C12BF67-F946-47D2-A87D-D966E7836083}" type="presOf" srcId="{70704034-E172-4DF0-935B-2FD3A175078B}" destId="{26EC9963-90CA-457F-8C1C-056F76954BE2}" srcOrd="0" destOrd="0" presId="urn:microsoft.com/office/officeart/2005/8/layout/list1"/>
    <dgm:cxn modelId="{480E545B-4608-4ADF-9D70-9A2CE330C86C}" type="presOf" srcId="{4772B71F-377F-4A81-96FF-F3F18D590EA7}" destId="{562BD055-FDE7-47E1-B154-37EA7683075A}" srcOrd="1" destOrd="0" presId="urn:microsoft.com/office/officeart/2005/8/layout/list1"/>
    <dgm:cxn modelId="{39C5A02A-5AF8-498F-8CE2-0BA63695C36C}" type="presOf" srcId="{30A74047-231E-464F-BF5B-B0915293DA52}" destId="{5824C29B-7971-43DF-BDEE-45C05EB3FFC2}" srcOrd="0" destOrd="0" presId="urn:microsoft.com/office/officeart/2005/8/layout/list1"/>
    <dgm:cxn modelId="{3B0D2452-1C65-4995-897D-1FA2B6E8812D}" srcId="{D6F0FC6F-8F89-4A1E-BECC-7CB2F1A91A79}" destId="{4772B71F-377F-4A81-96FF-F3F18D590EA7}" srcOrd="1" destOrd="0" parTransId="{418680F7-8FFE-4EBC-A050-4F95B1F33DD6}" sibTransId="{C38EFF67-76B2-4853-8A7B-D8B02955B9EF}"/>
    <dgm:cxn modelId="{AC1C9EE7-03C9-45BF-96E8-E53C3A76EC48}" type="presOf" srcId="{D6F0FC6F-8F89-4A1E-BECC-7CB2F1A91A79}" destId="{B390A76B-0737-401C-84AE-1FA796523BBF}" srcOrd="0" destOrd="0" presId="urn:microsoft.com/office/officeart/2005/8/layout/list1"/>
    <dgm:cxn modelId="{D6452A81-AFB5-4DE6-AC47-56580DC41F0E}" type="presOf" srcId="{70704034-E172-4DF0-935B-2FD3A175078B}" destId="{B3FC29FC-6C98-4DC4-9509-065C1085D88C}" srcOrd="1" destOrd="0" presId="urn:microsoft.com/office/officeart/2005/8/layout/list1"/>
    <dgm:cxn modelId="{F5A7A4E5-AE20-46AA-A3EE-120662A7D04C}" type="presOf" srcId="{30A74047-231E-464F-BF5B-B0915293DA52}" destId="{65600037-6383-400D-A470-8F298B8461A0}" srcOrd="1" destOrd="0" presId="urn:microsoft.com/office/officeart/2005/8/layout/list1"/>
    <dgm:cxn modelId="{328123CB-A5FC-49DF-8BD7-4845F08DEA55}" srcId="{D6F0FC6F-8F89-4A1E-BECC-7CB2F1A91A79}" destId="{30A74047-231E-464F-BF5B-B0915293DA52}" srcOrd="2" destOrd="0" parTransId="{C820993F-7647-48AD-9831-1F85F062EFDB}" sibTransId="{F06F0F88-9BDE-4EAB-B4D8-14EA56C4948C}"/>
    <dgm:cxn modelId="{550C3256-EA75-42FA-BDFE-99B82E552225}" type="presOf" srcId="{4772B71F-377F-4A81-96FF-F3F18D590EA7}" destId="{153470AF-6B3B-444F-BA88-65E2F2B0853D}" srcOrd="0" destOrd="0" presId="urn:microsoft.com/office/officeart/2005/8/layout/list1"/>
    <dgm:cxn modelId="{AB8DD62F-5C27-440A-A288-CC56DAC89F22}" type="presParOf" srcId="{B390A76B-0737-401C-84AE-1FA796523BBF}" destId="{BBF4F093-E09B-4274-A001-D07F6B88D7B5}" srcOrd="0" destOrd="0" presId="urn:microsoft.com/office/officeart/2005/8/layout/list1"/>
    <dgm:cxn modelId="{8A98058C-45FC-473D-9EFE-0F8BACEBABC0}" type="presParOf" srcId="{BBF4F093-E09B-4274-A001-D07F6B88D7B5}" destId="{26EC9963-90CA-457F-8C1C-056F76954BE2}" srcOrd="0" destOrd="0" presId="urn:microsoft.com/office/officeart/2005/8/layout/list1"/>
    <dgm:cxn modelId="{67E2D24E-57AF-458D-9D37-F8683D7242C1}" type="presParOf" srcId="{BBF4F093-E09B-4274-A001-D07F6B88D7B5}" destId="{B3FC29FC-6C98-4DC4-9509-065C1085D88C}" srcOrd="1" destOrd="0" presId="urn:microsoft.com/office/officeart/2005/8/layout/list1"/>
    <dgm:cxn modelId="{287DEB99-EACE-4AB8-9D8E-044131AC68D2}" type="presParOf" srcId="{B390A76B-0737-401C-84AE-1FA796523BBF}" destId="{9681CC82-F154-4B24-B3D0-FD7C9556613B}" srcOrd="1" destOrd="0" presId="urn:microsoft.com/office/officeart/2005/8/layout/list1"/>
    <dgm:cxn modelId="{D058E2AB-A044-452A-BB63-3A8C0741D59E}" type="presParOf" srcId="{B390A76B-0737-401C-84AE-1FA796523BBF}" destId="{3AD9F921-C71D-48C2-99D1-516FA3BC6BED}" srcOrd="2" destOrd="0" presId="urn:microsoft.com/office/officeart/2005/8/layout/list1"/>
    <dgm:cxn modelId="{04A90E7D-9D03-42BD-8A4A-0415D7C5B767}" type="presParOf" srcId="{B390A76B-0737-401C-84AE-1FA796523BBF}" destId="{A98B0E17-0849-4B4A-805B-0984F44D1933}" srcOrd="3" destOrd="0" presId="urn:microsoft.com/office/officeart/2005/8/layout/list1"/>
    <dgm:cxn modelId="{640CC14B-8392-48FB-8118-1CE55B5BCC5F}" type="presParOf" srcId="{B390A76B-0737-401C-84AE-1FA796523BBF}" destId="{139557FB-70B2-47F8-9FA5-3F8EC7F226DE}" srcOrd="4" destOrd="0" presId="urn:microsoft.com/office/officeart/2005/8/layout/list1"/>
    <dgm:cxn modelId="{44518256-921F-4CFC-A533-3BF3AD85381C}" type="presParOf" srcId="{139557FB-70B2-47F8-9FA5-3F8EC7F226DE}" destId="{153470AF-6B3B-444F-BA88-65E2F2B0853D}" srcOrd="0" destOrd="0" presId="urn:microsoft.com/office/officeart/2005/8/layout/list1"/>
    <dgm:cxn modelId="{FD98C89C-ABB0-40DB-B9AE-E8BB5364FBB4}" type="presParOf" srcId="{139557FB-70B2-47F8-9FA5-3F8EC7F226DE}" destId="{562BD055-FDE7-47E1-B154-37EA7683075A}" srcOrd="1" destOrd="0" presId="urn:microsoft.com/office/officeart/2005/8/layout/list1"/>
    <dgm:cxn modelId="{306D8738-3F7A-45CE-8827-725EFABC5F11}" type="presParOf" srcId="{B390A76B-0737-401C-84AE-1FA796523BBF}" destId="{778D20AC-9FA8-4DDF-8315-C8DC102009E1}" srcOrd="5" destOrd="0" presId="urn:microsoft.com/office/officeart/2005/8/layout/list1"/>
    <dgm:cxn modelId="{4723BB67-38C9-4758-926C-D2EC74C17B78}" type="presParOf" srcId="{B390A76B-0737-401C-84AE-1FA796523BBF}" destId="{690EF7E6-356C-4199-AF5E-6A3FEF7BDECD}" srcOrd="6" destOrd="0" presId="urn:microsoft.com/office/officeart/2005/8/layout/list1"/>
    <dgm:cxn modelId="{3119147C-EC00-4489-ACC9-51E188D3F676}" type="presParOf" srcId="{B390A76B-0737-401C-84AE-1FA796523BBF}" destId="{C6A24C4D-8C50-4937-AC32-036DF362704D}" srcOrd="7" destOrd="0" presId="urn:microsoft.com/office/officeart/2005/8/layout/list1"/>
    <dgm:cxn modelId="{2C6B5840-6BD5-4BF0-B0FB-479BE4E2E19C}" type="presParOf" srcId="{B390A76B-0737-401C-84AE-1FA796523BBF}" destId="{7E581747-A576-4820-9919-4C5491435564}" srcOrd="8" destOrd="0" presId="urn:microsoft.com/office/officeart/2005/8/layout/list1"/>
    <dgm:cxn modelId="{CF99DC39-BBD3-422A-8503-A3FC12A043CE}" type="presParOf" srcId="{7E581747-A576-4820-9919-4C5491435564}" destId="{5824C29B-7971-43DF-BDEE-45C05EB3FFC2}" srcOrd="0" destOrd="0" presId="urn:microsoft.com/office/officeart/2005/8/layout/list1"/>
    <dgm:cxn modelId="{A9E2A5E6-8F03-4DA2-AEB4-77F9232DC1BD}" type="presParOf" srcId="{7E581747-A576-4820-9919-4C5491435564}" destId="{65600037-6383-400D-A470-8F298B8461A0}" srcOrd="1" destOrd="0" presId="urn:microsoft.com/office/officeart/2005/8/layout/list1"/>
    <dgm:cxn modelId="{786327F1-B6E7-4526-9E83-03DA7800273F}" type="presParOf" srcId="{B390A76B-0737-401C-84AE-1FA796523BBF}" destId="{020168C5-FE25-405F-A2E2-138BA09FB2D1}" srcOrd="9" destOrd="0" presId="urn:microsoft.com/office/officeart/2005/8/layout/list1"/>
    <dgm:cxn modelId="{7588C521-359E-4155-BFD4-CEC1976271DA}" type="presParOf" srcId="{B390A76B-0737-401C-84AE-1FA796523BBF}" destId="{89881707-F249-495C-BBCA-FE50C8A1FB8B}"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94F85103-1297-4A47-8907-EF4A28834B79}" type="doc">
      <dgm:prSet loTypeId="urn:microsoft.com/office/officeart/2005/8/layout/vProcess5" loCatId="process" qsTypeId="urn:microsoft.com/office/officeart/2005/8/quickstyle/3d2" qsCatId="3D" csTypeId="urn:microsoft.com/office/officeart/2005/8/colors/accent2_4" csCatId="accent2" phldr="1"/>
      <dgm:spPr/>
      <dgm:t>
        <a:bodyPr/>
        <a:lstStyle/>
        <a:p>
          <a:endParaRPr lang="en-GB"/>
        </a:p>
      </dgm:t>
    </dgm:pt>
    <dgm:pt modelId="{17458519-E97A-4B8F-A4DB-95DFB692758A}">
      <dgm:prSet phldrT="[Text]" custT="1"/>
      <dgm:spPr/>
      <dgm:t>
        <a:bodyPr/>
        <a:lstStyle/>
        <a:p>
          <a:pPr algn="ctr"/>
          <a:r>
            <a:rPr lang="en-GB" sz="1800" dirty="0" smtClean="0">
              <a:solidFill>
                <a:schemeClr val="tx1"/>
              </a:solidFill>
            </a:rPr>
            <a:t>Our </a:t>
          </a:r>
          <a:r>
            <a:rPr lang="en-GB" sz="1800" dirty="0" err="1" smtClean="0">
              <a:solidFill>
                <a:schemeClr val="tx1"/>
              </a:solidFill>
            </a:rPr>
            <a:t>Mu‘allam</a:t>
          </a:r>
          <a:r>
            <a:rPr lang="en-GB" sz="1800" dirty="0" smtClean="0">
              <a:solidFill>
                <a:schemeClr val="tx1"/>
              </a:solidFill>
            </a:rPr>
            <a:t> from Kazakhstan writes. She accepted </a:t>
          </a:r>
          <a:r>
            <a:rPr lang="en-GB" sz="1800" dirty="0" err="1" smtClean="0">
              <a:solidFill>
                <a:schemeClr val="tx1"/>
              </a:solidFill>
            </a:rPr>
            <a:t>Ahmadiyyat</a:t>
          </a:r>
          <a:r>
            <a:rPr lang="en-GB" sz="1800" dirty="0" smtClean="0">
              <a:solidFill>
                <a:schemeClr val="tx1"/>
              </a:solidFill>
            </a:rPr>
            <a:t>. </a:t>
          </a:r>
          <a:endParaRPr lang="en-GB" sz="1800" i="0" dirty="0">
            <a:solidFill>
              <a:schemeClr val="tx1"/>
            </a:solidFill>
          </a:endParaRPr>
        </a:p>
      </dgm:t>
    </dgm:pt>
    <dgm:pt modelId="{8D27AC84-826E-49D7-9DC0-535E5F325136}" type="parTrans" cxnId="{B7071D97-BD22-429C-B89C-4691CCD39131}">
      <dgm:prSet/>
      <dgm:spPr/>
      <dgm:t>
        <a:bodyPr/>
        <a:lstStyle/>
        <a:p>
          <a:endParaRPr lang="en-GB"/>
        </a:p>
      </dgm:t>
    </dgm:pt>
    <dgm:pt modelId="{FEC50384-8A94-4F31-916D-1AF0D91FC431}" type="sibTrans" cxnId="{B7071D97-BD22-429C-B89C-4691CCD39131}">
      <dgm:prSet/>
      <dgm:spPr/>
      <dgm:t>
        <a:bodyPr/>
        <a:lstStyle/>
        <a:p>
          <a:endParaRPr lang="en-GB"/>
        </a:p>
      </dgm:t>
    </dgm:pt>
    <dgm:pt modelId="{BEFED12B-96EF-4153-8838-DBC6E97AF70C}">
      <dgm:prSet phldrT="[Text]" custT="1"/>
      <dgm:spPr/>
      <dgm:t>
        <a:bodyPr/>
        <a:lstStyle/>
        <a:p>
          <a:pPr algn="ctr"/>
          <a:r>
            <a:rPr lang="en-GB" sz="1800" dirty="0" smtClean="0">
              <a:solidFill>
                <a:schemeClr val="tx1"/>
              </a:solidFill>
            </a:rPr>
            <a:t>A lady saw a dream as if someone had written on a board something in Arabic. She could not read it. She was told its meaning that Imam Mahdi is present among you </a:t>
          </a:r>
          <a:endParaRPr lang="en-GB" sz="1800" dirty="0">
            <a:solidFill>
              <a:schemeClr val="tx1"/>
            </a:solidFill>
          </a:endParaRPr>
        </a:p>
      </dgm:t>
    </dgm:pt>
    <dgm:pt modelId="{A1B90A16-5399-4AAB-8961-61D723F601F8}" type="parTrans" cxnId="{446C7882-3C53-4F3D-832B-EB52EEEFFC2D}">
      <dgm:prSet/>
      <dgm:spPr/>
      <dgm:t>
        <a:bodyPr/>
        <a:lstStyle/>
        <a:p>
          <a:endParaRPr lang="en-GB"/>
        </a:p>
      </dgm:t>
    </dgm:pt>
    <dgm:pt modelId="{903C8367-251F-48E5-A5A3-80D479142531}" type="sibTrans" cxnId="{446C7882-3C53-4F3D-832B-EB52EEEFFC2D}">
      <dgm:prSet/>
      <dgm:spPr/>
      <dgm:t>
        <a:bodyPr/>
        <a:lstStyle/>
        <a:p>
          <a:endParaRPr lang="en-GB"/>
        </a:p>
      </dgm:t>
    </dgm:pt>
    <dgm:pt modelId="{4F7997A2-C9FD-44ED-B88D-757904D01FB3}">
      <dgm:prSet custT="1"/>
      <dgm:spPr>
        <a:solidFill>
          <a:schemeClr val="accent2">
            <a:lumMod val="75000"/>
          </a:schemeClr>
        </a:solidFill>
      </dgm:spPr>
      <dgm:t>
        <a:bodyPr/>
        <a:lstStyle/>
        <a:p>
          <a:pPr algn="ctr"/>
          <a:r>
            <a:rPr lang="en-GB" sz="1800" dirty="0" smtClean="0">
              <a:solidFill>
                <a:schemeClr val="tx1"/>
              </a:solidFill>
            </a:rPr>
            <a:t>About two weeks after this, she was much affected when she saw me addressing on MTA during the German </a:t>
          </a:r>
          <a:r>
            <a:rPr lang="en-GB" sz="1800" dirty="0" err="1" smtClean="0">
              <a:solidFill>
                <a:schemeClr val="tx1"/>
              </a:solidFill>
            </a:rPr>
            <a:t>Jalsa</a:t>
          </a:r>
          <a:r>
            <a:rPr lang="en-GB" sz="1800" dirty="0" smtClean="0">
              <a:solidFill>
                <a:schemeClr val="tx1"/>
              </a:solidFill>
            </a:rPr>
            <a:t> </a:t>
          </a:r>
          <a:r>
            <a:rPr lang="en-GB" sz="1800" dirty="0" err="1" smtClean="0">
              <a:solidFill>
                <a:schemeClr val="tx1"/>
              </a:solidFill>
            </a:rPr>
            <a:t>Salana</a:t>
          </a:r>
          <a:r>
            <a:rPr lang="en-GB" sz="1800" dirty="0" smtClean="0">
              <a:solidFill>
                <a:schemeClr val="tx1"/>
              </a:solidFill>
            </a:rPr>
            <a:t>. She says that she had already been told that Imam Mahdi had come</a:t>
          </a:r>
          <a:r>
            <a:rPr lang="en-GB" sz="1900" dirty="0" smtClean="0">
              <a:solidFill>
                <a:schemeClr val="tx1"/>
              </a:solidFill>
            </a:rPr>
            <a:t>.</a:t>
          </a:r>
          <a:endParaRPr lang="en-GB" sz="1900" dirty="0">
            <a:solidFill>
              <a:schemeClr val="tx1"/>
            </a:solidFill>
          </a:endParaRPr>
        </a:p>
      </dgm:t>
    </dgm:pt>
    <dgm:pt modelId="{57C3FA20-9A7D-4F11-B850-4F918016AF49}" type="parTrans" cxnId="{581017EF-B799-489F-8DBA-B2437CBCA9E3}">
      <dgm:prSet/>
      <dgm:spPr/>
      <dgm:t>
        <a:bodyPr/>
        <a:lstStyle/>
        <a:p>
          <a:endParaRPr lang="en-GB"/>
        </a:p>
      </dgm:t>
    </dgm:pt>
    <dgm:pt modelId="{C27120C2-0154-446C-8211-CABB7F491D01}" type="sibTrans" cxnId="{581017EF-B799-489F-8DBA-B2437CBCA9E3}">
      <dgm:prSet/>
      <dgm:spPr/>
      <dgm:t>
        <a:bodyPr/>
        <a:lstStyle/>
        <a:p>
          <a:endParaRPr lang="en-GB"/>
        </a:p>
      </dgm:t>
    </dgm:pt>
    <dgm:pt modelId="{1B0A502A-6E6B-4596-94D4-0523506FEA76}" type="pres">
      <dgm:prSet presAssocID="{94F85103-1297-4A47-8907-EF4A28834B79}" presName="outerComposite" presStyleCnt="0">
        <dgm:presLayoutVars>
          <dgm:chMax val="5"/>
          <dgm:dir/>
          <dgm:resizeHandles val="exact"/>
        </dgm:presLayoutVars>
      </dgm:prSet>
      <dgm:spPr/>
      <dgm:t>
        <a:bodyPr/>
        <a:lstStyle/>
        <a:p>
          <a:endParaRPr lang="en-GB"/>
        </a:p>
      </dgm:t>
    </dgm:pt>
    <dgm:pt modelId="{896ABA49-34AC-4481-A95C-D75E9E69EC71}" type="pres">
      <dgm:prSet presAssocID="{94F85103-1297-4A47-8907-EF4A28834B79}" presName="dummyMaxCanvas" presStyleCnt="0">
        <dgm:presLayoutVars/>
      </dgm:prSet>
      <dgm:spPr/>
    </dgm:pt>
    <dgm:pt modelId="{67822E56-4BC3-4BA7-9CD8-2F0637589B11}" type="pres">
      <dgm:prSet presAssocID="{94F85103-1297-4A47-8907-EF4A28834B79}" presName="ThreeNodes_1" presStyleLbl="node1" presStyleIdx="0" presStyleCnt="3" custScaleX="99238" custScaleY="61616">
        <dgm:presLayoutVars>
          <dgm:bulletEnabled val="1"/>
        </dgm:presLayoutVars>
      </dgm:prSet>
      <dgm:spPr/>
      <dgm:t>
        <a:bodyPr/>
        <a:lstStyle/>
        <a:p>
          <a:endParaRPr lang="en-GB"/>
        </a:p>
      </dgm:t>
    </dgm:pt>
    <dgm:pt modelId="{A8F28D3B-1F9E-44D8-8301-AEE69F4769C5}" type="pres">
      <dgm:prSet presAssocID="{94F85103-1297-4A47-8907-EF4A28834B79}" presName="ThreeNodes_2" presStyleLbl="node1" presStyleIdx="1" presStyleCnt="3">
        <dgm:presLayoutVars>
          <dgm:bulletEnabled val="1"/>
        </dgm:presLayoutVars>
      </dgm:prSet>
      <dgm:spPr/>
      <dgm:t>
        <a:bodyPr/>
        <a:lstStyle/>
        <a:p>
          <a:endParaRPr lang="en-GB"/>
        </a:p>
      </dgm:t>
    </dgm:pt>
    <dgm:pt modelId="{48AB5800-B5B2-43E7-B4C1-BCE59FF0376F}" type="pres">
      <dgm:prSet presAssocID="{94F85103-1297-4A47-8907-EF4A28834B79}" presName="ThreeNodes_3" presStyleLbl="node1" presStyleIdx="2" presStyleCnt="3">
        <dgm:presLayoutVars>
          <dgm:bulletEnabled val="1"/>
        </dgm:presLayoutVars>
      </dgm:prSet>
      <dgm:spPr/>
      <dgm:t>
        <a:bodyPr/>
        <a:lstStyle/>
        <a:p>
          <a:endParaRPr lang="en-GB"/>
        </a:p>
      </dgm:t>
    </dgm:pt>
    <dgm:pt modelId="{C316615D-EA9A-4F73-B5E0-3EF2D2265154}" type="pres">
      <dgm:prSet presAssocID="{94F85103-1297-4A47-8907-EF4A28834B79}" presName="ThreeConn_1-2" presStyleLbl="fgAccFollowNode1" presStyleIdx="0" presStyleCnt="2">
        <dgm:presLayoutVars>
          <dgm:bulletEnabled val="1"/>
        </dgm:presLayoutVars>
      </dgm:prSet>
      <dgm:spPr/>
      <dgm:t>
        <a:bodyPr/>
        <a:lstStyle/>
        <a:p>
          <a:endParaRPr lang="en-GB"/>
        </a:p>
      </dgm:t>
    </dgm:pt>
    <dgm:pt modelId="{6DC76179-D4FE-429D-85A5-9279ABD8BE25}" type="pres">
      <dgm:prSet presAssocID="{94F85103-1297-4A47-8907-EF4A28834B79}" presName="ThreeConn_2-3" presStyleLbl="fgAccFollowNode1" presStyleIdx="1" presStyleCnt="2">
        <dgm:presLayoutVars>
          <dgm:bulletEnabled val="1"/>
        </dgm:presLayoutVars>
      </dgm:prSet>
      <dgm:spPr/>
      <dgm:t>
        <a:bodyPr/>
        <a:lstStyle/>
        <a:p>
          <a:endParaRPr lang="en-GB"/>
        </a:p>
      </dgm:t>
    </dgm:pt>
    <dgm:pt modelId="{8908420C-E89C-4303-BDD8-22E34E1FFBD4}" type="pres">
      <dgm:prSet presAssocID="{94F85103-1297-4A47-8907-EF4A28834B79}" presName="ThreeNodes_1_text" presStyleLbl="node1" presStyleIdx="2" presStyleCnt="3">
        <dgm:presLayoutVars>
          <dgm:bulletEnabled val="1"/>
        </dgm:presLayoutVars>
      </dgm:prSet>
      <dgm:spPr/>
      <dgm:t>
        <a:bodyPr/>
        <a:lstStyle/>
        <a:p>
          <a:endParaRPr lang="en-GB"/>
        </a:p>
      </dgm:t>
    </dgm:pt>
    <dgm:pt modelId="{32365A8E-7DF9-47B7-92AF-32A237F65273}" type="pres">
      <dgm:prSet presAssocID="{94F85103-1297-4A47-8907-EF4A28834B79}" presName="ThreeNodes_2_text" presStyleLbl="node1" presStyleIdx="2" presStyleCnt="3">
        <dgm:presLayoutVars>
          <dgm:bulletEnabled val="1"/>
        </dgm:presLayoutVars>
      </dgm:prSet>
      <dgm:spPr/>
      <dgm:t>
        <a:bodyPr/>
        <a:lstStyle/>
        <a:p>
          <a:endParaRPr lang="en-GB"/>
        </a:p>
      </dgm:t>
    </dgm:pt>
    <dgm:pt modelId="{9CBA7468-5307-410C-BF5D-5D5E9FDA17C0}" type="pres">
      <dgm:prSet presAssocID="{94F85103-1297-4A47-8907-EF4A28834B79}" presName="ThreeNodes_3_text" presStyleLbl="node1" presStyleIdx="2" presStyleCnt="3">
        <dgm:presLayoutVars>
          <dgm:bulletEnabled val="1"/>
        </dgm:presLayoutVars>
      </dgm:prSet>
      <dgm:spPr/>
      <dgm:t>
        <a:bodyPr/>
        <a:lstStyle/>
        <a:p>
          <a:endParaRPr lang="en-GB"/>
        </a:p>
      </dgm:t>
    </dgm:pt>
  </dgm:ptLst>
  <dgm:cxnLst>
    <dgm:cxn modelId="{7C2BFFD8-E40E-4FC9-92C5-567A442BCA2F}" type="presOf" srcId="{4F7997A2-C9FD-44ED-B88D-757904D01FB3}" destId="{9CBA7468-5307-410C-BF5D-5D5E9FDA17C0}" srcOrd="1" destOrd="0" presId="urn:microsoft.com/office/officeart/2005/8/layout/vProcess5"/>
    <dgm:cxn modelId="{7B11D2C1-E6C6-4BC4-B06C-105750ABAD48}" type="presOf" srcId="{BEFED12B-96EF-4153-8838-DBC6E97AF70C}" destId="{A8F28D3B-1F9E-44D8-8301-AEE69F4769C5}" srcOrd="0" destOrd="0" presId="urn:microsoft.com/office/officeart/2005/8/layout/vProcess5"/>
    <dgm:cxn modelId="{5CE65891-3A35-4D71-8CE6-D4B968A2B184}" type="presOf" srcId="{903C8367-251F-48E5-A5A3-80D479142531}" destId="{6DC76179-D4FE-429D-85A5-9279ABD8BE25}" srcOrd="0" destOrd="0" presId="urn:microsoft.com/office/officeart/2005/8/layout/vProcess5"/>
    <dgm:cxn modelId="{581017EF-B799-489F-8DBA-B2437CBCA9E3}" srcId="{94F85103-1297-4A47-8907-EF4A28834B79}" destId="{4F7997A2-C9FD-44ED-B88D-757904D01FB3}" srcOrd="2" destOrd="0" parTransId="{57C3FA20-9A7D-4F11-B850-4F918016AF49}" sibTransId="{C27120C2-0154-446C-8211-CABB7F491D01}"/>
    <dgm:cxn modelId="{7572404C-1C4B-43BA-908F-6E7C172D7710}" type="presOf" srcId="{17458519-E97A-4B8F-A4DB-95DFB692758A}" destId="{67822E56-4BC3-4BA7-9CD8-2F0637589B11}" srcOrd="0" destOrd="0" presId="urn:microsoft.com/office/officeart/2005/8/layout/vProcess5"/>
    <dgm:cxn modelId="{D9CD671F-E42E-4330-92DA-A1A4C607EEEC}" type="presOf" srcId="{BEFED12B-96EF-4153-8838-DBC6E97AF70C}" destId="{32365A8E-7DF9-47B7-92AF-32A237F65273}" srcOrd="1" destOrd="0" presId="urn:microsoft.com/office/officeart/2005/8/layout/vProcess5"/>
    <dgm:cxn modelId="{F7E155CA-F15C-4C86-AF1E-208D19D77AB9}" type="presOf" srcId="{FEC50384-8A94-4F31-916D-1AF0D91FC431}" destId="{C316615D-EA9A-4F73-B5E0-3EF2D2265154}" srcOrd="0" destOrd="0" presId="urn:microsoft.com/office/officeart/2005/8/layout/vProcess5"/>
    <dgm:cxn modelId="{B7071D97-BD22-429C-B89C-4691CCD39131}" srcId="{94F85103-1297-4A47-8907-EF4A28834B79}" destId="{17458519-E97A-4B8F-A4DB-95DFB692758A}" srcOrd="0" destOrd="0" parTransId="{8D27AC84-826E-49D7-9DC0-535E5F325136}" sibTransId="{FEC50384-8A94-4F31-916D-1AF0D91FC431}"/>
    <dgm:cxn modelId="{8216EA50-4861-4C35-B457-93BFCE08F47C}" type="presOf" srcId="{17458519-E97A-4B8F-A4DB-95DFB692758A}" destId="{8908420C-E89C-4303-BDD8-22E34E1FFBD4}" srcOrd="1" destOrd="0" presId="urn:microsoft.com/office/officeart/2005/8/layout/vProcess5"/>
    <dgm:cxn modelId="{446C7882-3C53-4F3D-832B-EB52EEEFFC2D}" srcId="{94F85103-1297-4A47-8907-EF4A28834B79}" destId="{BEFED12B-96EF-4153-8838-DBC6E97AF70C}" srcOrd="1" destOrd="0" parTransId="{A1B90A16-5399-4AAB-8961-61D723F601F8}" sibTransId="{903C8367-251F-48E5-A5A3-80D479142531}"/>
    <dgm:cxn modelId="{26CFEC9C-0C73-4C56-9D2D-A0A8E36B508C}" type="presOf" srcId="{94F85103-1297-4A47-8907-EF4A28834B79}" destId="{1B0A502A-6E6B-4596-94D4-0523506FEA76}" srcOrd="0" destOrd="0" presId="urn:microsoft.com/office/officeart/2005/8/layout/vProcess5"/>
    <dgm:cxn modelId="{ECC8F9CB-81A8-47F9-B21D-CBD6C0243263}" type="presOf" srcId="{4F7997A2-C9FD-44ED-B88D-757904D01FB3}" destId="{48AB5800-B5B2-43E7-B4C1-BCE59FF0376F}" srcOrd="0" destOrd="0" presId="urn:microsoft.com/office/officeart/2005/8/layout/vProcess5"/>
    <dgm:cxn modelId="{8971FE09-7B1B-4835-9724-26A608857045}" type="presParOf" srcId="{1B0A502A-6E6B-4596-94D4-0523506FEA76}" destId="{896ABA49-34AC-4481-A95C-D75E9E69EC71}" srcOrd="0" destOrd="0" presId="urn:microsoft.com/office/officeart/2005/8/layout/vProcess5"/>
    <dgm:cxn modelId="{D543A432-5D4B-4706-A486-5330D20576B1}" type="presParOf" srcId="{1B0A502A-6E6B-4596-94D4-0523506FEA76}" destId="{67822E56-4BC3-4BA7-9CD8-2F0637589B11}" srcOrd="1" destOrd="0" presId="urn:microsoft.com/office/officeart/2005/8/layout/vProcess5"/>
    <dgm:cxn modelId="{316C7709-E5CA-4D48-BB4C-BB5D9F2AA172}" type="presParOf" srcId="{1B0A502A-6E6B-4596-94D4-0523506FEA76}" destId="{A8F28D3B-1F9E-44D8-8301-AEE69F4769C5}" srcOrd="2" destOrd="0" presId="urn:microsoft.com/office/officeart/2005/8/layout/vProcess5"/>
    <dgm:cxn modelId="{CCD19F54-84F1-4A4F-9D61-085AFF0E503E}" type="presParOf" srcId="{1B0A502A-6E6B-4596-94D4-0523506FEA76}" destId="{48AB5800-B5B2-43E7-B4C1-BCE59FF0376F}" srcOrd="3" destOrd="0" presId="urn:microsoft.com/office/officeart/2005/8/layout/vProcess5"/>
    <dgm:cxn modelId="{BA19D69A-B898-40F5-900F-B06C5180C3F9}" type="presParOf" srcId="{1B0A502A-6E6B-4596-94D4-0523506FEA76}" destId="{C316615D-EA9A-4F73-B5E0-3EF2D2265154}" srcOrd="4" destOrd="0" presId="urn:microsoft.com/office/officeart/2005/8/layout/vProcess5"/>
    <dgm:cxn modelId="{CE548F7D-C48F-4214-A001-7147C5E055F7}" type="presParOf" srcId="{1B0A502A-6E6B-4596-94D4-0523506FEA76}" destId="{6DC76179-D4FE-429D-85A5-9279ABD8BE25}" srcOrd="5" destOrd="0" presId="urn:microsoft.com/office/officeart/2005/8/layout/vProcess5"/>
    <dgm:cxn modelId="{14C19812-2B9B-45C3-9B74-7431D648877A}" type="presParOf" srcId="{1B0A502A-6E6B-4596-94D4-0523506FEA76}" destId="{8908420C-E89C-4303-BDD8-22E34E1FFBD4}" srcOrd="6" destOrd="0" presId="urn:microsoft.com/office/officeart/2005/8/layout/vProcess5"/>
    <dgm:cxn modelId="{801ABC5C-2D18-43CA-BE1E-AAAFB7220AA0}" type="presParOf" srcId="{1B0A502A-6E6B-4596-94D4-0523506FEA76}" destId="{32365A8E-7DF9-47B7-92AF-32A237F65273}" srcOrd="7" destOrd="0" presId="urn:microsoft.com/office/officeart/2005/8/layout/vProcess5"/>
    <dgm:cxn modelId="{26FED989-4427-4321-9526-CDE537B53248}" type="presParOf" srcId="{1B0A502A-6E6B-4596-94D4-0523506FEA76}" destId="{9CBA7468-5307-410C-BF5D-5D5E9FDA17C0}"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8ACD1C-F0A7-4986-A31B-10BA20ADD528}">
      <dsp:nvSpPr>
        <dsp:cNvPr id="0" name=""/>
        <dsp:cNvSpPr/>
      </dsp:nvSpPr>
      <dsp:spPr>
        <a:xfrm>
          <a:off x="0" y="0"/>
          <a:ext cx="8229600" cy="1151185"/>
        </a:xfrm>
        <a:prstGeom prst="roundRect">
          <a:avLst>
            <a:gd name="adj" fmla="val 10000"/>
          </a:avLst>
        </a:prstGeom>
        <a:gradFill rotWithShape="0">
          <a:gsLst>
            <a:gs pos="0">
              <a:schemeClr val="accent1">
                <a:shade val="50000"/>
                <a:hueOff val="0"/>
                <a:satOff val="0"/>
                <a:lumOff val="0"/>
                <a:alphaOff val="0"/>
                <a:shade val="51000"/>
                <a:satMod val="130000"/>
              </a:schemeClr>
            </a:gs>
            <a:gs pos="80000">
              <a:schemeClr val="accent1">
                <a:shade val="50000"/>
                <a:hueOff val="0"/>
                <a:satOff val="0"/>
                <a:lumOff val="0"/>
                <a:alphaOff val="0"/>
                <a:shade val="93000"/>
                <a:satMod val="130000"/>
              </a:schemeClr>
            </a:gs>
            <a:gs pos="100000">
              <a:schemeClr val="accent1">
                <a:shade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GB" sz="1700" kern="1200" dirty="0" err="1" smtClean="0">
              <a:solidFill>
                <a:schemeClr val="tx1"/>
              </a:solidFill>
            </a:rPr>
            <a:t>Hudhur</a:t>
          </a:r>
          <a:r>
            <a:rPr lang="en-GB" sz="1700" kern="1200" dirty="0" smtClean="0">
              <a:solidFill>
                <a:schemeClr val="tx1"/>
              </a:solidFill>
            </a:rPr>
            <a:t> (aba) said that the Promised Messiah (on whom be peace), drew attention of the people that they should seek guidance from Allah regarding him being </a:t>
          </a:r>
          <a:r>
            <a:rPr lang="en-GB" sz="1700" kern="1200" dirty="0" err="1" smtClean="0">
              <a:solidFill>
                <a:schemeClr val="tx1"/>
              </a:solidFill>
            </a:rPr>
            <a:t>Mesiah</a:t>
          </a:r>
          <a:r>
            <a:rPr lang="en-GB" sz="1700" kern="1200" dirty="0" smtClean="0">
              <a:solidFill>
                <a:schemeClr val="tx1"/>
              </a:solidFill>
            </a:rPr>
            <a:t> and Mehdi. </a:t>
          </a:r>
          <a:endParaRPr lang="en-GB" sz="1700" kern="1200" dirty="0">
            <a:solidFill>
              <a:schemeClr val="tx1"/>
            </a:solidFill>
          </a:endParaRPr>
        </a:p>
      </dsp:txBody>
      <dsp:txXfrm>
        <a:off x="1761038" y="0"/>
        <a:ext cx="6468561" cy="1151185"/>
      </dsp:txXfrm>
    </dsp:sp>
    <dsp:sp modelId="{14B0C346-62FE-44F6-BFAC-64E3B3C84FC8}">
      <dsp:nvSpPr>
        <dsp:cNvPr id="0" name=""/>
        <dsp:cNvSpPr/>
      </dsp:nvSpPr>
      <dsp:spPr>
        <a:xfrm>
          <a:off x="115118" y="115118"/>
          <a:ext cx="1645920" cy="920948"/>
        </a:xfrm>
        <a:prstGeom prst="roundRect">
          <a:avLst>
            <a:gd name="adj" fmla="val 10000"/>
          </a:avLst>
        </a:prstGeom>
        <a:gradFill rotWithShape="0">
          <a:gsLst>
            <a:gs pos="0">
              <a:schemeClr val="accent1">
                <a:tint val="50000"/>
                <a:hueOff val="0"/>
                <a:satOff val="0"/>
                <a:lumOff val="0"/>
                <a:alphaOff val="0"/>
                <a:shade val="51000"/>
                <a:satMod val="130000"/>
              </a:schemeClr>
            </a:gs>
            <a:gs pos="80000">
              <a:schemeClr val="accent1">
                <a:tint val="50000"/>
                <a:hueOff val="0"/>
                <a:satOff val="0"/>
                <a:lumOff val="0"/>
                <a:alphaOff val="0"/>
                <a:shade val="93000"/>
                <a:satMod val="130000"/>
              </a:schemeClr>
            </a:gs>
            <a:gs pos="100000">
              <a:schemeClr val="accent1">
                <a:tint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3EDB0494-AD91-443E-9A19-EF4E711D0DB6}">
      <dsp:nvSpPr>
        <dsp:cNvPr id="0" name=""/>
        <dsp:cNvSpPr/>
      </dsp:nvSpPr>
      <dsp:spPr>
        <a:xfrm>
          <a:off x="0" y="1266304"/>
          <a:ext cx="8229600" cy="1151185"/>
        </a:xfrm>
        <a:prstGeom prst="roundRect">
          <a:avLst>
            <a:gd name="adj" fmla="val 10000"/>
          </a:avLst>
        </a:prstGeom>
        <a:gradFill rotWithShape="0">
          <a:gsLst>
            <a:gs pos="0">
              <a:schemeClr val="accent1">
                <a:shade val="50000"/>
                <a:hueOff val="159245"/>
                <a:satOff val="-3236"/>
                <a:lumOff val="20826"/>
                <a:alphaOff val="0"/>
                <a:shade val="51000"/>
                <a:satMod val="130000"/>
              </a:schemeClr>
            </a:gs>
            <a:gs pos="80000">
              <a:schemeClr val="accent1">
                <a:shade val="50000"/>
                <a:hueOff val="159245"/>
                <a:satOff val="-3236"/>
                <a:lumOff val="20826"/>
                <a:alphaOff val="0"/>
                <a:shade val="93000"/>
                <a:satMod val="130000"/>
              </a:schemeClr>
            </a:gs>
            <a:gs pos="100000">
              <a:schemeClr val="accent1">
                <a:shade val="50000"/>
                <a:hueOff val="159245"/>
                <a:satOff val="-3236"/>
                <a:lumOff val="2082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GB" sz="1700" b="0" i="0" kern="1200" dirty="0" smtClean="0">
              <a:solidFill>
                <a:schemeClr val="tx1"/>
              </a:solidFill>
              <a:effectLst/>
              <a:latin typeface="+mn-lt"/>
              <a:ea typeface="+mn-ea"/>
              <a:cs typeface="+mn-cs"/>
            </a:rPr>
            <a:t>Promised Messiah(as) said many pious natured sought guidance from Allah </a:t>
          </a:r>
          <a:r>
            <a:rPr lang="en-GB" sz="1700" kern="1200" dirty="0" smtClean="0">
              <a:solidFill>
                <a:schemeClr val="tx1"/>
              </a:solidFill>
            </a:rPr>
            <a:t>and Allah guided them</a:t>
          </a:r>
          <a:r>
            <a:rPr lang="en-GB" sz="1700" b="0" i="0" kern="1200" dirty="0" smtClean="0">
              <a:solidFill>
                <a:schemeClr val="tx1"/>
              </a:solidFill>
              <a:effectLst/>
              <a:latin typeface="+mn-lt"/>
              <a:ea typeface="+mn-ea"/>
              <a:cs typeface="+mn-cs"/>
            </a:rPr>
            <a:t>. In these times too, to prove the truth of the Promised Messiah(as), Allah continues to guide those who are sincere in the search of truth.</a:t>
          </a:r>
          <a:endParaRPr lang="en-GB" sz="1700" kern="1200" dirty="0">
            <a:solidFill>
              <a:schemeClr val="tx1"/>
            </a:solidFill>
          </a:endParaRPr>
        </a:p>
      </dsp:txBody>
      <dsp:txXfrm>
        <a:off x="1761038" y="1266304"/>
        <a:ext cx="6468561" cy="1151185"/>
      </dsp:txXfrm>
    </dsp:sp>
    <dsp:sp modelId="{A72D97C7-8AA5-457A-8F1F-C460236DBB51}">
      <dsp:nvSpPr>
        <dsp:cNvPr id="0" name=""/>
        <dsp:cNvSpPr/>
      </dsp:nvSpPr>
      <dsp:spPr>
        <a:xfrm>
          <a:off x="115118" y="1381422"/>
          <a:ext cx="1645920" cy="920948"/>
        </a:xfrm>
        <a:prstGeom prst="roundRect">
          <a:avLst>
            <a:gd name="adj" fmla="val 10000"/>
          </a:avLst>
        </a:prstGeom>
        <a:gradFill rotWithShape="0">
          <a:gsLst>
            <a:gs pos="0">
              <a:schemeClr val="accent1">
                <a:tint val="50000"/>
                <a:hueOff val="-4023"/>
                <a:satOff val="180"/>
                <a:lumOff val="-713"/>
                <a:alphaOff val="0"/>
                <a:shade val="51000"/>
                <a:satMod val="130000"/>
              </a:schemeClr>
            </a:gs>
            <a:gs pos="80000">
              <a:schemeClr val="accent1">
                <a:tint val="50000"/>
                <a:hueOff val="-4023"/>
                <a:satOff val="180"/>
                <a:lumOff val="-713"/>
                <a:alphaOff val="0"/>
                <a:shade val="93000"/>
                <a:satMod val="130000"/>
              </a:schemeClr>
            </a:gs>
            <a:gs pos="100000">
              <a:schemeClr val="accent1">
                <a:tint val="50000"/>
                <a:hueOff val="-4023"/>
                <a:satOff val="180"/>
                <a:lumOff val="-71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148B2E20-A254-4A00-B8CA-FDBC1D947EE5}">
      <dsp:nvSpPr>
        <dsp:cNvPr id="0" name=""/>
        <dsp:cNvSpPr/>
      </dsp:nvSpPr>
      <dsp:spPr>
        <a:xfrm>
          <a:off x="0" y="2532608"/>
          <a:ext cx="8229600" cy="1151185"/>
        </a:xfrm>
        <a:prstGeom prst="roundRect">
          <a:avLst>
            <a:gd name="adj" fmla="val 10000"/>
          </a:avLst>
        </a:prstGeom>
        <a:gradFill rotWithShape="0">
          <a:gsLst>
            <a:gs pos="0">
              <a:schemeClr val="accent1">
                <a:shade val="50000"/>
                <a:hueOff val="318490"/>
                <a:satOff val="-6473"/>
                <a:lumOff val="41652"/>
                <a:alphaOff val="0"/>
                <a:shade val="51000"/>
                <a:satMod val="130000"/>
              </a:schemeClr>
            </a:gs>
            <a:gs pos="80000">
              <a:schemeClr val="accent1">
                <a:shade val="50000"/>
                <a:hueOff val="318490"/>
                <a:satOff val="-6473"/>
                <a:lumOff val="41652"/>
                <a:alphaOff val="0"/>
                <a:shade val="93000"/>
                <a:satMod val="130000"/>
              </a:schemeClr>
            </a:gs>
            <a:gs pos="100000">
              <a:schemeClr val="accent1">
                <a:shade val="50000"/>
                <a:hueOff val="318490"/>
                <a:satOff val="-6473"/>
                <a:lumOff val="41652"/>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GB" sz="1700" kern="1200" dirty="0" err="1" smtClean="0">
              <a:solidFill>
                <a:schemeClr val="tx1"/>
              </a:solidFill>
            </a:rPr>
            <a:t>Hudhur</a:t>
          </a:r>
          <a:r>
            <a:rPr lang="en-GB" sz="1700" kern="1200" dirty="0" smtClean="0">
              <a:solidFill>
                <a:schemeClr val="tx1"/>
              </a:solidFill>
            </a:rPr>
            <a:t> (aba) gave many faith inspiring stories of new converts from various parts of the world</a:t>
          </a:r>
          <a:endParaRPr lang="en-GB" sz="1700" kern="1200" dirty="0">
            <a:solidFill>
              <a:schemeClr val="tx1"/>
            </a:solidFill>
          </a:endParaRPr>
        </a:p>
      </dsp:txBody>
      <dsp:txXfrm>
        <a:off x="1761038" y="2532608"/>
        <a:ext cx="6468561" cy="1151185"/>
      </dsp:txXfrm>
    </dsp:sp>
    <dsp:sp modelId="{B85B044E-A4A0-4F86-80D8-E74D9E599169}">
      <dsp:nvSpPr>
        <dsp:cNvPr id="0" name=""/>
        <dsp:cNvSpPr/>
      </dsp:nvSpPr>
      <dsp:spPr>
        <a:xfrm>
          <a:off x="115118" y="2647727"/>
          <a:ext cx="1645920" cy="920948"/>
        </a:xfrm>
        <a:prstGeom prst="roundRect">
          <a:avLst>
            <a:gd name="adj" fmla="val 10000"/>
          </a:avLst>
        </a:prstGeom>
        <a:gradFill rotWithShape="0">
          <a:gsLst>
            <a:gs pos="0">
              <a:schemeClr val="accent1">
                <a:tint val="50000"/>
                <a:hueOff val="-8046"/>
                <a:satOff val="360"/>
                <a:lumOff val="-1426"/>
                <a:alphaOff val="0"/>
                <a:shade val="51000"/>
                <a:satMod val="130000"/>
              </a:schemeClr>
            </a:gs>
            <a:gs pos="80000">
              <a:schemeClr val="accent1">
                <a:tint val="50000"/>
                <a:hueOff val="-8046"/>
                <a:satOff val="360"/>
                <a:lumOff val="-1426"/>
                <a:alphaOff val="0"/>
                <a:shade val="93000"/>
                <a:satMod val="130000"/>
              </a:schemeClr>
            </a:gs>
            <a:gs pos="100000">
              <a:schemeClr val="accent1">
                <a:tint val="50000"/>
                <a:hueOff val="-8046"/>
                <a:satOff val="360"/>
                <a:lumOff val="-142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BA6914FF-CE80-4A93-9A46-63ACD6751986}">
      <dsp:nvSpPr>
        <dsp:cNvPr id="0" name=""/>
        <dsp:cNvSpPr/>
      </dsp:nvSpPr>
      <dsp:spPr>
        <a:xfrm>
          <a:off x="0" y="3798913"/>
          <a:ext cx="8229600" cy="1151185"/>
        </a:xfrm>
        <a:prstGeom prst="roundRect">
          <a:avLst>
            <a:gd name="adj" fmla="val 10000"/>
          </a:avLst>
        </a:prstGeom>
        <a:gradFill rotWithShape="0">
          <a:gsLst>
            <a:gs pos="0">
              <a:schemeClr val="accent1">
                <a:shade val="50000"/>
                <a:hueOff val="159245"/>
                <a:satOff val="-3236"/>
                <a:lumOff val="20826"/>
                <a:alphaOff val="0"/>
                <a:shade val="51000"/>
                <a:satMod val="130000"/>
              </a:schemeClr>
            </a:gs>
            <a:gs pos="80000">
              <a:schemeClr val="accent1">
                <a:shade val="50000"/>
                <a:hueOff val="159245"/>
                <a:satOff val="-3236"/>
                <a:lumOff val="20826"/>
                <a:alphaOff val="0"/>
                <a:shade val="93000"/>
                <a:satMod val="130000"/>
              </a:schemeClr>
            </a:gs>
            <a:gs pos="100000">
              <a:schemeClr val="accent1">
                <a:shade val="50000"/>
                <a:hueOff val="159245"/>
                <a:satOff val="-3236"/>
                <a:lumOff val="2082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GB" sz="1700" kern="1200" dirty="0" err="1" smtClean="0">
              <a:solidFill>
                <a:schemeClr val="tx1"/>
              </a:solidFill>
            </a:rPr>
            <a:t>Hudhur</a:t>
          </a:r>
          <a:r>
            <a:rPr lang="en-GB" sz="1700" kern="1200" dirty="0" smtClean="0">
              <a:solidFill>
                <a:schemeClr val="tx1"/>
              </a:solidFill>
            </a:rPr>
            <a:t> (aba) prayed,  May Allah open the hearts of the Muslims. May they be the seekers of help from Allah in recognizing the reality. May Allah continue to strengthen our faiths as well. </a:t>
          </a:r>
          <a:endParaRPr lang="en-GB" sz="1700" i="1" kern="1200" dirty="0">
            <a:solidFill>
              <a:schemeClr val="tx1"/>
            </a:solidFill>
          </a:endParaRPr>
        </a:p>
      </dsp:txBody>
      <dsp:txXfrm>
        <a:off x="1761038" y="3798913"/>
        <a:ext cx="6468561" cy="1151185"/>
      </dsp:txXfrm>
    </dsp:sp>
    <dsp:sp modelId="{6B96328D-C476-4F10-A6D3-C50723E786F6}">
      <dsp:nvSpPr>
        <dsp:cNvPr id="0" name=""/>
        <dsp:cNvSpPr/>
      </dsp:nvSpPr>
      <dsp:spPr>
        <a:xfrm>
          <a:off x="115118" y="3914031"/>
          <a:ext cx="1645920" cy="920948"/>
        </a:xfrm>
        <a:prstGeom prst="roundRect">
          <a:avLst>
            <a:gd name="adj" fmla="val 10000"/>
          </a:avLst>
        </a:prstGeom>
        <a:gradFill rotWithShape="0">
          <a:gsLst>
            <a:gs pos="0">
              <a:schemeClr val="accent1">
                <a:tint val="50000"/>
                <a:hueOff val="-12069"/>
                <a:satOff val="540"/>
                <a:lumOff val="-2139"/>
                <a:alphaOff val="0"/>
                <a:shade val="51000"/>
                <a:satMod val="130000"/>
              </a:schemeClr>
            </a:gs>
            <a:gs pos="80000">
              <a:schemeClr val="accent1">
                <a:tint val="50000"/>
                <a:hueOff val="-12069"/>
                <a:satOff val="540"/>
                <a:lumOff val="-2139"/>
                <a:alphaOff val="0"/>
                <a:shade val="93000"/>
                <a:satMod val="130000"/>
              </a:schemeClr>
            </a:gs>
            <a:gs pos="100000">
              <a:schemeClr val="accent1">
                <a:tint val="50000"/>
                <a:hueOff val="-12069"/>
                <a:satOff val="540"/>
                <a:lumOff val="-213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D9F921-C71D-48C2-99D1-516FA3BC6BED}">
      <dsp:nvSpPr>
        <dsp:cNvPr id="0" name=""/>
        <dsp:cNvSpPr/>
      </dsp:nvSpPr>
      <dsp:spPr>
        <a:xfrm>
          <a:off x="0" y="553800"/>
          <a:ext cx="5257800" cy="882000"/>
        </a:xfrm>
        <a:prstGeom prst="rect">
          <a:avLst/>
        </a:prstGeom>
        <a:solidFill>
          <a:schemeClr val="lt1">
            <a:alpha val="90000"/>
            <a:hueOff val="0"/>
            <a:satOff val="0"/>
            <a:lumOff val="0"/>
            <a:alphaOff val="0"/>
          </a:schemeClr>
        </a:solidFill>
        <a:ln w="9525" cap="flat" cmpd="sng" algn="ctr">
          <a:solidFill>
            <a:schemeClr val="accent2">
              <a:shade val="5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B3FC29FC-6C98-4DC4-9509-065C1085D88C}">
      <dsp:nvSpPr>
        <dsp:cNvPr id="0" name=""/>
        <dsp:cNvSpPr/>
      </dsp:nvSpPr>
      <dsp:spPr>
        <a:xfrm>
          <a:off x="250310" y="37199"/>
          <a:ext cx="5006201" cy="1033200"/>
        </a:xfrm>
        <a:prstGeom prst="roundRect">
          <a:avLst/>
        </a:prstGeom>
        <a:gradFill rotWithShape="0">
          <a:gsLst>
            <a:gs pos="0">
              <a:schemeClr val="accent2">
                <a:shade val="50000"/>
                <a:hueOff val="0"/>
                <a:satOff val="0"/>
                <a:lumOff val="0"/>
                <a:alphaOff val="0"/>
                <a:shade val="51000"/>
                <a:satMod val="130000"/>
              </a:schemeClr>
            </a:gs>
            <a:gs pos="80000">
              <a:schemeClr val="accent2">
                <a:shade val="50000"/>
                <a:hueOff val="0"/>
                <a:satOff val="0"/>
                <a:lumOff val="0"/>
                <a:alphaOff val="0"/>
                <a:shade val="93000"/>
                <a:satMod val="130000"/>
              </a:schemeClr>
            </a:gs>
            <a:gs pos="100000">
              <a:schemeClr val="accent2">
                <a:shade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9113" tIns="0" rIns="139113" bIns="0" numCol="1" spcCol="1270" anchor="ctr" anchorCtr="0">
          <a:noAutofit/>
        </a:bodyPr>
        <a:lstStyle/>
        <a:p>
          <a:pPr lvl="0" algn="ctr" defTabSz="800100">
            <a:lnSpc>
              <a:spcPct val="90000"/>
            </a:lnSpc>
            <a:spcBef>
              <a:spcPct val="0"/>
            </a:spcBef>
            <a:spcAft>
              <a:spcPct val="35000"/>
            </a:spcAft>
          </a:pPr>
          <a:r>
            <a:rPr lang="en-GB" sz="1800" kern="1200" dirty="0" smtClean="0">
              <a:solidFill>
                <a:schemeClr val="tx1"/>
              </a:solidFill>
            </a:rPr>
            <a:t>Our missionary-in-charge in Burkina Faso writes. </a:t>
          </a:r>
          <a:endParaRPr lang="en-GB" sz="1800" kern="1200" dirty="0">
            <a:solidFill>
              <a:schemeClr val="tx1"/>
            </a:solidFill>
          </a:endParaRPr>
        </a:p>
      </dsp:txBody>
      <dsp:txXfrm>
        <a:off x="300747" y="87636"/>
        <a:ext cx="4905327" cy="932326"/>
      </dsp:txXfrm>
    </dsp:sp>
    <dsp:sp modelId="{690EF7E6-356C-4199-AF5E-6A3FEF7BDECD}">
      <dsp:nvSpPr>
        <dsp:cNvPr id="0" name=""/>
        <dsp:cNvSpPr/>
      </dsp:nvSpPr>
      <dsp:spPr>
        <a:xfrm>
          <a:off x="0" y="2141400"/>
          <a:ext cx="5257800" cy="882000"/>
        </a:xfrm>
        <a:prstGeom prst="rect">
          <a:avLst/>
        </a:prstGeom>
        <a:solidFill>
          <a:schemeClr val="lt1">
            <a:alpha val="90000"/>
            <a:hueOff val="0"/>
            <a:satOff val="0"/>
            <a:lumOff val="0"/>
            <a:alphaOff val="0"/>
          </a:schemeClr>
        </a:solidFill>
        <a:ln w="9525" cap="flat" cmpd="sng" algn="ctr">
          <a:solidFill>
            <a:schemeClr val="accent2">
              <a:shade val="50000"/>
              <a:hueOff val="201823"/>
              <a:satOff val="-6843"/>
              <a:lumOff val="28489"/>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562BD055-FDE7-47E1-B154-37EA7683075A}">
      <dsp:nvSpPr>
        <dsp:cNvPr id="0" name=""/>
        <dsp:cNvSpPr/>
      </dsp:nvSpPr>
      <dsp:spPr>
        <a:xfrm>
          <a:off x="250310" y="1624800"/>
          <a:ext cx="5006201" cy="1033200"/>
        </a:xfrm>
        <a:prstGeom prst="roundRect">
          <a:avLst/>
        </a:prstGeom>
        <a:gradFill rotWithShape="0">
          <a:gsLst>
            <a:gs pos="0">
              <a:schemeClr val="accent2">
                <a:shade val="50000"/>
                <a:hueOff val="212917"/>
                <a:satOff val="-7597"/>
                <a:lumOff val="31313"/>
                <a:alphaOff val="0"/>
                <a:shade val="51000"/>
                <a:satMod val="130000"/>
              </a:schemeClr>
            </a:gs>
            <a:gs pos="80000">
              <a:schemeClr val="accent2">
                <a:shade val="50000"/>
                <a:hueOff val="212917"/>
                <a:satOff val="-7597"/>
                <a:lumOff val="31313"/>
                <a:alphaOff val="0"/>
                <a:shade val="93000"/>
                <a:satMod val="130000"/>
              </a:schemeClr>
            </a:gs>
            <a:gs pos="100000">
              <a:schemeClr val="accent2">
                <a:shade val="50000"/>
                <a:hueOff val="212917"/>
                <a:satOff val="-7597"/>
                <a:lumOff val="3131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9113" tIns="0" rIns="139113" bIns="0" numCol="1" spcCol="1270" anchor="ctr" anchorCtr="0">
          <a:noAutofit/>
        </a:bodyPr>
        <a:lstStyle/>
        <a:p>
          <a:pPr lvl="0" algn="ctr" defTabSz="800100">
            <a:lnSpc>
              <a:spcPct val="90000"/>
            </a:lnSpc>
            <a:spcBef>
              <a:spcPct val="0"/>
            </a:spcBef>
            <a:spcAft>
              <a:spcPct val="35000"/>
            </a:spcAft>
          </a:pPr>
          <a:r>
            <a:rPr lang="en-GB" sz="1800" kern="1200" dirty="0" err="1" smtClean="0">
              <a:solidFill>
                <a:schemeClr val="tx1"/>
              </a:solidFill>
            </a:rPr>
            <a:t>Zaila</a:t>
          </a:r>
          <a:r>
            <a:rPr lang="en-GB" sz="1800" kern="1200" dirty="0" smtClean="0">
              <a:solidFill>
                <a:schemeClr val="tx1"/>
              </a:solidFill>
            </a:rPr>
            <a:t> Abu </a:t>
          </a:r>
          <a:r>
            <a:rPr lang="en-GB" sz="1800" kern="1200" dirty="0" err="1" smtClean="0">
              <a:solidFill>
                <a:schemeClr val="tx1"/>
              </a:solidFill>
            </a:rPr>
            <a:t>Bakr</a:t>
          </a:r>
          <a:r>
            <a:rPr lang="en-GB" sz="1800" kern="1200" dirty="0" smtClean="0">
              <a:solidFill>
                <a:schemeClr val="tx1"/>
              </a:solidFill>
            </a:rPr>
            <a:t> Sahib saw a dream in which he was shown pictures. </a:t>
          </a:r>
          <a:endParaRPr lang="en-GB" sz="1800" kern="1200" dirty="0"/>
        </a:p>
      </dsp:txBody>
      <dsp:txXfrm>
        <a:off x="300747" y="1675237"/>
        <a:ext cx="4905327" cy="932326"/>
      </dsp:txXfrm>
    </dsp:sp>
    <dsp:sp modelId="{89881707-F249-495C-BBCA-FE50C8A1FB8B}">
      <dsp:nvSpPr>
        <dsp:cNvPr id="0" name=""/>
        <dsp:cNvSpPr/>
      </dsp:nvSpPr>
      <dsp:spPr>
        <a:xfrm>
          <a:off x="0" y="3729000"/>
          <a:ext cx="5257800" cy="882000"/>
        </a:xfrm>
        <a:prstGeom prst="rect">
          <a:avLst/>
        </a:prstGeom>
        <a:solidFill>
          <a:schemeClr val="lt1">
            <a:alpha val="90000"/>
            <a:hueOff val="0"/>
            <a:satOff val="0"/>
            <a:lumOff val="0"/>
            <a:alphaOff val="0"/>
          </a:schemeClr>
        </a:solidFill>
        <a:ln w="9525" cap="flat" cmpd="sng" algn="ctr">
          <a:solidFill>
            <a:schemeClr val="accent2">
              <a:shade val="50000"/>
              <a:hueOff val="201823"/>
              <a:satOff val="-6843"/>
              <a:lumOff val="28489"/>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65600037-6383-400D-A470-8F298B8461A0}">
      <dsp:nvSpPr>
        <dsp:cNvPr id="0" name=""/>
        <dsp:cNvSpPr/>
      </dsp:nvSpPr>
      <dsp:spPr>
        <a:xfrm>
          <a:off x="250310" y="3212400"/>
          <a:ext cx="5006201" cy="1033200"/>
        </a:xfrm>
        <a:prstGeom prst="roundRect">
          <a:avLst/>
        </a:prstGeom>
        <a:gradFill rotWithShape="0">
          <a:gsLst>
            <a:gs pos="0">
              <a:schemeClr val="accent2">
                <a:shade val="50000"/>
                <a:hueOff val="212917"/>
                <a:satOff val="-7597"/>
                <a:lumOff val="31313"/>
                <a:alphaOff val="0"/>
                <a:shade val="51000"/>
                <a:satMod val="130000"/>
              </a:schemeClr>
            </a:gs>
            <a:gs pos="80000">
              <a:schemeClr val="accent2">
                <a:shade val="50000"/>
                <a:hueOff val="212917"/>
                <a:satOff val="-7597"/>
                <a:lumOff val="31313"/>
                <a:alphaOff val="0"/>
                <a:shade val="93000"/>
                <a:satMod val="130000"/>
              </a:schemeClr>
            </a:gs>
            <a:gs pos="100000">
              <a:schemeClr val="accent2">
                <a:shade val="50000"/>
                <a:hueOff val="212917"/>
                <a:satOff val="-7597"/>
                <a:lumOff val="3131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9113" tIns="0" rIns="139113" bIns="0" numCol="1" spcCol="1270" anchor="ctr" anchorCtr="0">
          <a:noAutofit/>
        </a:bodyPr>
        <a:lstStyle/>
        <a:p>
          <a:pPr lvl="0" algn="ctr" defTabSz="800100">
            <a:lnSpc>
              <a:spcPct val="90000"/>
            </a:lnSpc>
            <a:spcBef>
              <a:spcPct val="0"/>
            </a:spcBef>
            <a:spcAft>
              <a:spcPct val="35000"/>
            </a:spcAft>
          </a:pPr>
          <a:r>
            <a:rPr lang="en-GB" sz="1800" kern="1200" dirty="0" smtClean="0">
              <a:solidFill>
                <a:schemeClr val="tx1"/>
              </a:solidFill>
            </a:rPr>
            <a:t>He said, “It was the Promised Messiah, peace be on him, who was in his dream and was calling us to believe.” </a:t>
          </a:r>
          <a:endParaRPr lang="en-GB" sz="1800" kern="1200" dirty="0"/>
        </a:p>
      </dsp:txBody>
      <dsp:txXfrm>
        <a:off x="300747" y="3262837"/>
        <a:ext cx="4905327" cy="932326"/>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822E56-4BC3-4BA7-9CD8-2F0637589B11}">
      <dsp:nvSpPr>
        <dsp:cNvPr id="0" name=""/>
        <dsp:cNvSpPr/>
      </dsp:nvSpPr>
      <dsp:spPr>
        <a:xfrm>
          <a:off x="20728" y="0"/>
          <a:ext cx="5399222" cy="1303020"/>
        </a:xfrm>
        <a:prstGeom prst="roundRect">
          <a:avLst>
            <a:gd name="adj" fmla="val 10000"/>
          </a:avLst>
        </a:prstGeom>
        <a:gradFill rotWithShape="0">
          <a:gsLst>
            <a:gs pos="0">
              <a:schemeClr val="accent2">
                <a:shade val="50000"/>
                <a:hueOff val="0"/>
                <a:satOff val="0"/>
                <a:lumOff val="0"/>
                <a:alphaOff val="0"/>
                <a:shade val="51000"/>
                <a:satMod val="130000"/>
              </a:schemeClr>
            </a:gs>
            <a:gs pos="80000">
              <a:schemeClr val="accent2">
                <a:shade val="50000"/>
                <a:hueOff val="0"/>
                <a:satOff val="0"/>
                <a:lumOff val="0"/>
                <a:alphaOff val="0"/>
                <a:shade val="93000"/>
                <a:satMod val="130000"/>
              </a:schemeClr>
            </a:gs>
            <a:gs pos="100000">
              <a:schemeClr val="accent2">
                <a:shade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a:lnSpc>
              <a:spcPct val="90000"/>
            </a:lnSpc>
            <a:spcBef>
              <a:spcPct val="0"/>
            </a:spcBef>
            <a:spcAft>
              <a:spcPct val="35000"/>
            </a:spcAft>
          </a:pPr>
          <a:r>
            <a:rPr lang="en-GB" sz="1700" kern="1200" dirty="0" smtClean="0">
              <a:solidFill>
                <a:schemeClr val="tx1"/>
              </a:solidFill>
            </a:rPr>
            <a:t>Our missionary in Kyrgyzstan writes.’</a:t>
          </a:r>
          <a:endParaRPr lang="en-GB" sz="1700" kern="1200" dirty="0">
            <a:solidFill>
              <a:schemeClr val="tx1"/>
            </a:solidFill>
          </a:endParaRPr>
        </a:p>
      </dsp:txBody>
      <dsp:txXfrm>
        <a:off x="58892" y="38164"/>
        <a:ext cx="4003294" cy="1226692"/>
      </dsp:txXfrm>
    </dsp:sp>
    <dsp:sp modelId="{A8F28D3B-1F9E-44D8-8301-AEE69F4769C5}">
      <dsp:nvSpPr>
        <dsp:cNvPr id="0" name=""/>
        <dsp:cNvSpPr/>
      </dsp:nvSpPr>
      <dsp:spPr>
        <a:xfrm>
          <a:off x="480059" y="1520190"/>
          <a:ext cx="5440680" cy="1303020"/>
        </a:xfrm>
        <a:prstGeom prst="roundRect">
          <a:avLst>
            <a:gd name="adj" fmla="val 10000"/>
          </a:avLst>
        </a:prstGeom>
        <a:gradFill rotWithShape="0">
          <a:gsLst>
            <a:gs pos="0">
              <a:schemeClr val="accent2">
                <a:shade val="50000"/>
                <a:hueOff val="212917"/>
                <a:satOff val="-7597"/>
                <a:lumOff val="31313"/>
                <a:alphaOff val="0"/>
                <a:shade val="51000"/>
                <a:satMod val="130000"/>
              </a:schemeClr>
            </a:gs>
            <a:gs pos="80000">
              <a:schemeClr val="accent2">
                <a:shade val="50000"/>
                <a:hueOff val="212917"/>
                <a:satOff val="-7597"/>
                <a:lumOff val="31313"/>
                <a:alphaOff val="0"/>
                <a:shade val="93000"/>
                <a:satMod val="130000"/>
              </a:schemeClr>
            </a:gs>
            <a:gs pos="100000">
              <a:schemeClr val="accent2">
                <a:shade val="50000"/>
                <a:hueOff val="212917"/>
                <a:satOff val="-7597"/>
                <a:lumOff val="3131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a:lnSpc>
              <a:spcPct val="90000"/>
            </a:lnSpc>
            <a:spcBef>
              <a:spcPct val="0"/>
            </a:spcBef>
            <a:spcAft>
              <a:spcPct val="35000"/>
            </a:spcAft>
          </a:pPr>
          <a:r>
            <a:rPr lang="en-GB" sz="1700" kern="1200" dirty="0" smtClean="0">
              <a:solidFill>
                <a:schemeClr val="tx1"/>
              </a:solidFill>
            </a:rPr>
            <a:t>A young man writes “I saw in a dream … it is written in Russian, </a:t>
          </a:r>
          <a:r>
            <a:rPr lang="en-GB" sz="1700" b="0" kern="1200" dirty="0" smtClean="0">
              <a:solidFill>
                <a:schemeClr val="tx1"/>
              </a:solidFill>
            </a:rPr>
            <a:t>‘Islam, the true Faith,’ and a loud voice was proclaiming, ‘</a:t>
          </a:r>
          <a:r>
            <a:rPr lang="en-GB" sz="1700" b="0" kern="1200" dirty="0" err="1" smtClean="0">
              <a:solidFill>
                <a:schemeClr val="tx1"/>
              </a:solidFill>
            </a:rPr>
            <a:t>Ahmadiyyat</a:t>
          </a:r>
          <a:r>
            <a:rPr lang="en-GB" sz="1700" b="0" kern="1200" dirty="0" smtClean="0">
              <a:solidFill>
                <a:schemeClr val="tx1"/>
              </a:solidFill>
            </a:rPr>
            <a:t>, the True Islam</a:t>
          </a:r>
          <a:endParaRPr lang="en-GB" sz="1700" b="0" kern="1200" dirty="0">
            <a:solidFill>
              <a:srgbClr val="043A0D"/>
            </a:solidFill>
          </a:endParaRPr>
        </a:p>
      </dsp:txBody>
      <dsp:txXfrm>
        <a:off x="518223" y="1558354"/>
        <a:ext cx="4037329" cy="1226692"/>
      </dsp:txXfrm>
    </dsp:sp>
    <dsp:sp modelId="{48AB5800-B5B2-43E7-B4C1-BCE59FF0376F}">
      <dsp:nvSpPr>
        <dsp:cNvPr id="0" name=""/>
        <dsp:cNvSpPr/>
      </dsp:nvSpPr>
      <dsp:spPr>
        <a:xfrm>
          <a:off x="960119" y="3040380"/>
          <a:ext cx="5440680" cy="1303020"/>
        </a:xfrm>
        <a:prstGeom prst="roundRect">
          <a:avLst>
            <a:gd name="adj" fmla="val 10000"/>
          </a:avLst>
        </a:prstGeom>
        <a:gradFill rotWithShape="0">
          <a:gsLst>
            <a:gs pos="0">
              <a:schemeClr val="accent2">
                <a:shade val="50000"/>
                <a:hueOff val="212917"/>
                <a:satOff val="-7597"/>
                <a:lumOff val="31313"/>
                <a:alphaOff val="0"/>
                <a:shade val="51000"/>
                <a:satMod val="130000"/>
              </a:schemeClr>
            </a:gs>
            <a:gs pos="80000">
              <a:schemeClr val="accent2">
                <a:shade val="50000"/>
                <a:hueOff val="212917"/>
                <a:satOff val="-7597"/>
                <a:lumOff val="31313"/>
                <a:alphaOff val="0"/>
                <a:shade val="93000"/>
                <a:satMod val="130000"/>
              </a:schemeClr>
            </a:gs>
            <a:gs pos="100000">
              <a:schemeClr val="accent2">
                <a:shade val="50000"/>
                <a:hueOff val="212917"/>
                <a:satOff val="-7597"/>
                <a:lumOff val="3131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a:lnSpc>
              <a:spcPct val="90000"/>
            </a:lnSpc>
            <a:spcBef>
              <a:spcPct val="0"/>
            </a:spcBef>
            <a:spcAft>
              <a:spcPct val="35000"/>
            </a:spcAft>
          </a:pPr>
          <a:r>
            <a:rPr lang="en-GB" sz="1700" kern="1200" dirty="0" smtClean="0">
              <a:solidFill>
                <a:schemeClr val="tx1"/>
              </a:solidFill>
            </a:rPr>
            <a:t>My heart was satisfied after this dream .</a:t>
          </a:r>
          <a:endParaRPr lang="en-GB" sz="1700" kern="1200" dirty="0">
            <a:solidFill>
              <a:schemeClr val="tx1"/>
            </a:solidFill>
          </a:endParaRPr>
        </a:p>
      </dsp:txBody>
      <dsp:txXfrm>
        <a:off x="998283" y="3078544"/>
        <a:ext cx="4037329" cy="1226692"/>
      </dsp:txXfrm>
    </dsp:sp>
    <dsp:sp modelId="{C316615D-EA9A-4F73-B5E0-3EF2D2265154}">
      <dsp:nvSpPr>
        <dsp:cNvPr id="0" name=""/>
        <dsp:cNvSpPr/>
      </dsp:nvSpPr>
      <dsp:spPr>
        <a:xfrm>
          <a:off x="4593717" y="988123"/>
          <a:ext cx="846963" cy="846963"/>
        </a:xfrm>
        <a:prstGeom prst="downArrow">
          <a:avLst>
            <a:gd name="adj1" fmla="val 55000"/>
            <a:gd name="adj2" fmla="val 45000"/>
          </a:avLst>
        </a:prstGeom>
        <a:solidFill>
          <a:schemeClr val="accent2">
            <a:alpha val="90000"/>
            <a:tint val="55000"/>
            <a:hueOff val="0"/>
            <a:satOff val="0"/>
            <a:lumOff val="0"/>
            <a:alphaOff val="0"/>
          </a:schemeClr>
        </a:solidFill>
        <a:ln w="9525" cap="flat" cmpd="sng" algn="ctr">
          <a:solidFill>
            <a:schemeClr val="accent2">
              <a:alpha val="90000"/>
              <a:tint val="55000"/>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n-GB" sz="3600" kern="1200"/>
        </a:p>
      </dsp:txBody>
      <dsp:txXfrm>
        <a:off x="4784284" y="988123"/>
        <a:ext cx="465829" cy="637340"/>
      </dsp:txXfrm>
    </dsp:sp>
    <dsp:sp modelId="{6DC76179-D4FE-429D-85A5-9279ABD8BE25}">
      <dsp:nvSpPr>
        <dsp:cNvPr id="0" name=""/>
        <dsp:cNvSpPr/>
      </dsp:nvSpPr>
      <dsp:spPr>
        <a:xfrm>
          <a:off x="5073777" y="2499626"/>
          <a:ext cx="846963" cy="846963"/>
        </a:xfrm>
        <a:prstGeom prst="downArrow">
          <a:avLst>
            <a:gd name="adj1" fmla="val 55000"/>
            <a:gd name="adj2" fmla="val 45000"/>
          </a:avLst>
        </a:prstGeom>
        <a:solidFill>
          <a:schemeClr val="accent2">
            <a:alpha val="90000"/>
            <a:tint val="55000"/>
            <a:hueOff val="0"/>
            <a:satOff val="0"/>
            <a:lumOff val="0"/>
            <a:alphaOff val="0"/>
          </a:schemeClr>
        </a:solidFill>
        <a:ln w="9525" cap="flat" cmpd="sng" algn="ctr">
          <a:solidFill>
            <a:schemeClr val="accent2">
              <a:alpha val="90000"/>
              <a:tint val="55000"/>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n-GB" sz="3600" kern="1200"/>
        </a:p>
      </dsp:txBody>
      <dsp:txXfrm>
        <a:off x="5264344" y="2499626"/>
        <a:ext cx="465829" cy="637340"/>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822E56-4BC3-4BA7-9CD8-2F0637589B11}">
      <dsp:nvSpPr>
        <dsp:cNvPr id="0" name=""/>
        <dsp:cNvSpPr/>
      </dsp:nvSpPr>
      <dsp:spPr>
        <a:xfrm>
          <a:off x="0" y="97015"/>
          <a:ext cx="5764530" cy="1223288"/>
        </a:xfrm>
        <a:prstGeom prst="roundRect">
          <a:avLst>
            <a:gd name="adj" fmla="val 10000"/>
          </a:avLst>
        </a:prstGeom>
        <a:gradFill rotWithShape="0">
          <a:gsLst>
            <a:gs pos="0">
              <a:schemeClr val="accent2">
                <a:shade val="50000"/>
                <a:hueOff val="0"/>
                <a:satOff val="0"/>
                <a:lumOff val="0"/>
                <a:alphaOff val="0"/>
                <a:shade val="51000"/>
                <a:satMod val="130000"/>
              </a:schemeClr>
            </a:gs>
            <a:gs pos="80000">
              <a:schemeClr val="accent2">
                <a:shade val="50000"/>
                <a:hueOff val="0"/>
                <a:satOff val="0"/>
                <a:lumOff val="0"/>
                <a:alphaOff val="0"/>
                <a:shade val="93000"/>
                <a:satMod val="130000"/>
              </a:schemeClr>
            </a:gs>
            <a:gs pos="100000">
              <a:schemeClr val="accent2">
                <a:shade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GB" sz="2100" kern="1200" dirty="0" smtClean="0">
              <a:solidFill>
                <a:schemeClr val="tx1"/>
              </a:solidFill>
            </a:rPr>
            <a:t>Lady </a:t>
          </a:r>
          <a:r>
            <a:rPr lang="en-GB" sz="2100" kern="1200" dirty="0" err="1" smtClean="0">
              <a:solidFill>
                <a:schemeClr val="tx1"/>
              </a:solidFill>
            </a:rPr>
            <a:t>Fateeha</a:t>
          </a:r>
          <a:r>
            <a:rPr lang="en-GB" sz="2100" kern="1200" dirty="0" smtClean="0">
              <a:solidFill>
                <a:schemeClr val="tx1"/>
              </a:solidFill>
            </a:rPr>
            <a:t> from Algeria says, “After watching many programs on the MTA, I prayed to Allah. </a:t>
          </a:r>
          <a:endParaRPr lang="en-GB" sz="2100" i="0" kern="1200" dirty="0">
            <a:solidFill>
              <a:schemeClr val="tx1"/>
            </a:solidFill>
          </a:endParaRPr>
        </a:p>
      </dsp:txBody>
      <dsp:txXfrm>
        <a:off x="35829" y="132844"/>
        <a:ext cx="4246496" cy="1151630"/>
      </dsp:txXfrm>
    </dsp:sp>
    <dsp:sp modelId="{A8F28D3B-1F9E-44D8-8301-AEE69F4769C5}">
      <dsp:nvSpPr>
        <dsp:cNvPr id="0" name=""/>
        <dsp:cNvSpPr/>
      </dsp:nvSpPr>
      <dsp:spPr>
        <a:xfrm>
          <a:off x="508634" y="1653539"/>
          <a:ext cx="5764530" cy="1417320"/>
        </a:xfrm>
        <a:prstGeom prst="roundRect">
          <a:avLst>
            <a:gd name="adj" fmla="val 10000"/>
          </a:avLst>
        </a:prstGeom>
        <a:gradFill rotWithShape="0">
          <a:gsLst>
            <a:gs pos="0">
              <a:schemeClr val="accent2">
                <a:shade val="50000"/>
                <a:hueOff val="212917"/>
                <a:satOff val="-7597"/>
                <a:lumOff val="31313"/>
                <a:alphaOff val="0"/>
                <a:shade val="51000"/>
                <a:satMod val="130000"/>
              </a:schemeClr>
            </a:gs>
            <a:gs pos="80000">
              <a:schemeClr val="accent2">
                <a:shade val="50000"/>
                <a:hueOff val="212917"/>
                <a:satOff val="-7597"/>
                <a:lumOff val="31313"/>
                <a:alphaOff val="0"/>
                <a:shade val="93000"/>
                <a:satMod val="130000"/>
              </a:schemeClr>
            </a:gs>
            <a:gs pos="100000">
              <a:schemeClr val="accent2">
                <a:shade val="50000"/>
                <a:hueOff val="212917"/>
                <a:satOff val="-7597"/>
                <a:lumOff val="3131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GB" sz="2100" kern="1200" dirty="0" smtClean="0"/>
            <a:t>. </a:t>
          </a:r>
          <a:r>
            <a:rPr lang="en-GB" sz="2100" kern="1200" dirty="0" smtClean="0">
              <a:solidFill>
                <a:schemeClr val="tx1"/>
              </a:solidFill>
            </a:rPr>
            <a:t>I saw in a dream that I am a part of a large community being guided by </a:t>
          </a:r>
          <a:r>
            <a:rPr lang="en-GB" sz="2100" kern="1200" dirty="0" err="1" smtClean="0">
              <a:solidFill>
                <a:schemeClr val="tx1"/>
              </a:solidFill>
            </a:rPr>
            <a:t>Hadrat</a:t>
          </a:r>
          <a:r>
            <a:rPr lang="en-GB" sz="2100" kern="1200" dirty="0" smtClean="0">
              <a:solidFill>
                <a:schemeClr val="tx1"/>
              </a:solidFill>
            </a:rPr>
            <a:t> </a:t>
          </a:r>
          <a:r>
            <a:rPr lang="en-GB" sz="2100" kern="1200" dirty="0" err="1" smtClean="0">
              <a:solidFill>
                <a:schemeClr val="tx1"/>
              </a:solidFill>
            </a:rPr>
            <a:t>Khalifatul-Masih</a:t>
          </a:r>
          <a:r>
            <a:rPr lang="en-GB" sz="2100" kern="1200" dirty="0" smtClean="0">
              <a:solidFill>
                <a:schemeClr val="tx1"/>
              </a:solidFill>
            </a:rPr>
            <a:t> V wearing his traditional garb</a:t>
          </a:r>
          <a:r>
            <a:rPr lang="en-GB" sz="2100" kern="1200" dirty="0" smtClean="0"/>
            <a:t>. </a:t>
          </a:r>
          <a:endParaRPr lang="en-GB" sz="2100" kern="1200" dirty="0">
            <a:solidFill>
              <a:srgbClr val="043A0D"/>
            </a:solidFill>
          </a:endParaRPr>
        </a:p>
      </dsp:txBody>
      <dsp:txXfrm>
        <a:off x="550146" y="1695051"/>
        <a:ext cx="4251612" cy="1334296"/>
      </dsp:txXfrm>
    </dsp:sp>
    <dsp:sp modelId="{48AB5800-B5B2-43E7-B4C1-BCE59FF0376F}">
      <dsp:nvSpPr>
        <dsp:cNvPr id="0" name=""/>
        <dsp:cNvSpPr/>
      </dsp:nvSpPr>
      <dsp:spPr>
        <a:xfrm>
          <a:off x="1017269" y="3307079"/>
          <a:ext cx="5764530" cy="1417320"/>
        </a:xfrm>
        <a:prstGeom prst="roundRect">
          <a:avLst>
            <a:gd name="adj" fmla="val 10000"/>
          </a:avLst>
        </a:prstGeom>
        <a:solidFill>
          <a:schemeClr val="accent2">
            <a:lumMod val="75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GB" sz="2100" kern="1200" dirty="0" smtClean="0">
              <a:solidFill>
                <a:schemeClr val="tx1"/>
              </a:solidFill>
            </a:rPr>
            <a:t>He is guiding towards a mosque which has its doors open and there is light shining inside the mosque’. </a:t>
          </a:r>
          <a:endParaRPr lang="en-GB" sz="2100" kern="1200" dirty="0">
            <a:solidFill>
              <a:schemeClr val="tx1"/>
            </a:solidFill>
          </a:endParaRPr>
        </a:p>
      </dsp:txBody>
      <dsp:txXfrm>
        <a:off x="1058781" y="3348591"/>
        <a:ext cx="4251612" cy="1334296"/>
      </dsp:txXfrm>
    </dsp:sp>
    <dsp:sp modelId="{C316615D-EA9A-4F73-B5E0-3EF2D2265154}">
      <dsp:nvSpPr>
        <dsp:cNvPr id="0" name=""/>
        <dsp:cNvSpPr/>
      </dsp:nvSpPr>
      <dsp:spPr>
        <a:xfrm>
          <a:off x="4843271" y="1074801"/>
          <a:ext cx="921258" cy="921258"/>
        </a:xfrm>
        <a:prstGeom prst="downArrow">
          <a:avLst>
            <a:gd name="adj1" fmla="val 55000"/>
            <a:gd name="adj2" fmla="val 45000"/>
          </a:avLst>
        </a:prstGeom>
        <a:solidFill>
          <a:schemeClr val="accent2">
            <a:alpha val="90000"/>
            <a:tint val="55000"/>
            <a:hueOff val="0"/>
            <a:satOff val="0"/>
            <a:lumOff val="0"/>
            <a:alphaOff val="0"/>
          </a:schemeClr>
        </a:solidFill>
        <a:ln w="9525" cap="flat" cmpd="sng" algn="ctr">
          <a:solidFill>
            <a:schemeClr val="accent2">
              <a:alpha val="90000"/>
              <a:tint val="55000"/>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n-GB" sz="3600" kern="1200"/>
        </a:p>
      </dsp:txBody>
      <dsp:txXfrm>
        <a:off x="5050554" y="1074801"/>
        <a:ext cx="506692" cy="693247"/>
      </dsp:txXfrm>
    </dsp:sp>
    <dsp:sp modelId="{6DC76179-D4FE-429D-85A5-9279ABD8BE25}">
      <dsp:nvSpPr>
        <dsp:cNvPr id="0" name=""/>
        <dsp:cNvSpPr/>
      </dsp:nvSpPr>
      <dsp:spPr>
        <a:xfrm>
          <a:off x="5351906" y="2718892"/>
          <a:ext cx="921258" cy="921258"/>
        </a:xfrm>
        <a:prstGeom prst="downArrow">
          <a:avLst>
            <a:gd name="adj1" fmla="val 55000"/>
            <a:gd name="adj2" fmla="val 45000"/>
          </a:avLst>
        </a:prstGeom>
        <a:solidFill>
          <a:schemeClr val="accent2">
            <a:alpha val="90000"/>
            <a:tint val="55000"/>
            <a:hueOff val="0"/>
            <a:satOff val="0"/>
            <a:lumOff val="0"/>
            <a:alphaOff val="0"/>
          </a:schemeClr>
        </a:solidFill>
        <a:ln w="9525" cap="flat" cmpd="sng" algn="ctr">
          <a:solidFill>
            <a:schemeClr val="accent2">
              <a:alpha val="90000"/>
              <a:tint val="55000"/>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n-GB" sz="3600" kern="1200"/>
        </a:p>
      </dsp:txBody>
      <dsp:txXfrm>
        <a:off x="5559189" y="2718892"/>
        <a:ext cx="506692" cy="693247"/>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DAE26C-0B87-4D30-91BC-FC5EDD9BAC8E}">
      <dsp:nvSpPr>
        <dsp:cNvPr id="0" name=""/>
        <dsp:cNvSpPr/>
      </dsp:nvSpPr>
      <dsp:spPr>
        <a:xfrm>
          <a:off x="114299" y="0"/>
          <a:ext cx="4800600" cy="4800600"/>
        </a:xfrm>
        <a:prstGeom prst="quadArrow">
          <a:avLst>
            <a:gd name="adj1" fmla="val 2000"/>
            <a:gd name="adj2" fmla="val 4000"/>
            <a:gd name="adj3" fmla="val 5000"/>
          </a:avLst>
        </a:prstGeom>
        <a:gradFill rotWithShape="0">
          <a:gsLst>
            <a:gs pos="0">
              <a:schemeClr val="accent2">
                <a:tint val="55000"/>
                <a:hueOff val="0"/>
                <a:satOff val="0"/>
                <a:lumOff val="0"/>
                <a:alphaOff val="0"/>
                <a:shade val="51000"/>
                <a:satMod val="130000"/>
              </a:schemeClr>
            </a:gs>
            <a:gs pos="80000">
              <a:schemeClr val="accent2">
                <a:tint val="55000"/>
                <a:hueOff val="0"/>
                <a:satOff val="0"/>
                <a:lumOff val="0"/>
                <a:alphaOff val="0"/>
                <a:shade val="93000"/>
                <a:satMod val="130000"/>
              </a:schemeClr>
            </a:gs>
            <a:gs pos="100000">
              <a:schemeClr val="accent2">
                <a:tint val="55000"/>
                <a:hueOff val="0"/>
                <a:satOff val="0"/>
                <a:lumOff val="0"/>
                <a:alphaOff val="0"/>
                <a:shade val="94000"/>
                <a:satMod val="135000"/>
              </a:schemeClr>
            </a:gs>
          </a:gsLst>
          <a:lin ang="162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135EA611-81A5-4C9B-BB83-FFF37ED3D86C}">
      <dsp:nvSpPr>
        <dsp:cNvPr id="0" name=""/>
        <dsp:cNvSpPr/>
      </dsp:nvSpPr>
      <dsp:spPr>
        <a:xfrm>
          <a:off x="426339" y="312039"/>
          <a:ext cx="1920240" cy="1920240"/>
        </a:xfrm>
        <a:prstGeom prst="roundRect">
          <a:avLst/>
        </a:prstGeom>
        <a:solidFill>
          <a:srgbClr val="043A0D"/>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b="0" i="0" kern="1200" dirty="0" smtClean="0">
              <a:effectLst/>
              <a:latin typeface="+mn-lt"/>
              <a:ea typeface="+mn-ea"/>
              <a:cs typeface="+mn-cs"/>
            </a:rPr>
            <a:t>May God enhance the faith of new </a:t>
          </a:r>
          <a:r>
            <a:rPr lang="en-US" sz="2300" b="0" i="0" kern="1200" dirty="0" err="1" smtClean="0">
              <a:effectLst/>
              <a:latin typeface="+mn-lt"/>
              <a:ea typeface="+mn-ea"/>
              <a:cs typeface="+mn-cs"/>
            </a:rPr>
            <a:t>Ahmadis</a:t>
          </a:r>
          <a:r>
            <a:rPr lang="en-US" sz="2300" b="0" i="0" kern="1200" dirty="0" smtClean="0">
              <a:effectLst/>
              <a:latin typeface="+mn-lt"/>
              <a:ea typeface="+mn-ea"/>
              <a:cs typeface="+mn-cs"/>
            </a:rPr>
            <a:t> </a:t>
          </a:r>
          <a:endParaRPr lang="en-GB" sz="2300" kern="1200" dirty="0"/>
        </a:p>
      </dsp:txBody>
      <dsp:txXfrm>
        <a:off x="520077" y="405777"/>
        <a:ext cx="1732764" cy="1732764"/>
      </dsp:txXfrm>
    </dsp:sp>
    <dsp:sp modelId="{C2C199C8-F5B1-479F-B790-EEC11996A02E}">
      <dsp:nvSpPr>
        <dsp:cNvPr id="0" name=""/>
        <dsp:cNvSpPr/>
      </dsp:nvSpPr>
      <dsp:spPr>
        <a:xfrm>
          <a:off x="2682620" y="312039"/>
          <a:ext cx="1920240" cy="1920240"/>
        </a:xfrm>
        <a:prstGeom prst="roundRect">
          <a:avLst/>
        </a:prstGeom>
        <a:solidFill>
          <a:srgbClr val="043A0D"/>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b="0" i="0" kern="1200" smtClean="0">
              <a:effectLst/>
              <a:latin typeface="+mn-lt"/>
              <a:ea typeface="+mn-ea"/>
              <a:cs typeface="+mn-cs"/>
            </a:rPr>
            <a:t>May we always experience progress of our Jama’at</a:t>
          </a:r>
          <a:endParaRPr lang="en-GB" sz="2300" kern="1200" dirty="0"/>
        </a:p>
      </dsp:txBody>
      <dsp:txXfrm>
        <a:off x="2776358" y="405777"/>
        <a:ext cx="1732764" cy="1732764"/>
      </dsp:txXfrm>
    </dsp:sp>
    <dsp:sp modelId="{43FB24BA-9E25-4CA5-9F30-C2D3CB3B72F8}">
      <dsp:nvSpPr>
        <dsp:cNvPr id="0" name=""/>
        <dsp:cNvSpPr/>
      </dsp:nvSpPr>
      <dsp:spPr>
        <a:xfrm>
          <a:off x="426339" y="2568320"/>
          <a:ext cx="1920240" cy="1920240"/>
        </a:xfrm>
        <a:prstGeom prst="roundRect">
          <a:avLst/>
        </a:prstGeom>
        <a:solidFill>
          <a:srgbClr val="043A0D"/>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b="0" i="0" kern="1200" smtClean="0">
              <a:effectLst/>
              <a:latin typeface="+mn-lt"/>
              <a:ea typeface="+mn-ea"/>
              <a:cs typeface="+mn-cs"/>
            </a:rPr>
            <a:t>May God always bestow His grace on us.</a:t>
          </a:r>
          <a:endParaRPr lang="en-GB" sz="2300" kern="1200" dirty="0"/>
        </a:p>
      </dsp:txBody>
      <dsp:txXfrm>
        <a:off x="520077" y="2662058"/>
        <a:ext cx="1732764" cy="1732764"/>
      </dsp:txXfrm>
    </dsp:sp>
    <dsp:sp modelId="{7CE444D4-9D15-40DE-89C0-9788BF7660A6}">
      <dsp:nvSpPr>
        <dsp:cNvPr id="0" name=""/>
        <dsp:cNvSpPr/>
      </dsp:nvSpPr>
      <dsp:spPr>
        <a:xfrm>
          <a:off x="2682620" y="2568320"/>
          <a:ext cx="1920240" cy="1920240"/>
        </a:xfrm>
        <a:prstGeom prst="roundRect">
          <a:avLst/>
        </a:prstGeom>
        <a:solidFill>
          <a:srgbClr val="043A0D"/>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GB" sz="2300" kern="1200" dirty="0" err="1" smtClean="0"/>
            <a:t>Ameen</a:t>
          </a:r>
          <a:endParaRPr lang="en-GB" sz="2300" kern="1200" dirty="0"/>
        </a:p>
      </dsp:txBody>
      <dsp:txXfrm>
        <a:off x="2776358" y="2662058"/>
        <a:ext cx="1732764" cy="173276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6E852E-ED57-48AC-8885-E4E06DDEBB6B}">
      <dsp:nvSpPr>
        <dsp:cNvPr id="0" name=""/>
        <dsp:cNvSpPr/>
      </dsp:nvSpPr>
      <dsp:spPr>
        <a:xfrm flipH="1">
          <a:off x="191" y="429753"/>
          <a:ext cx="1964981" cy="1959893"/>
        </a:xfrm>
        <a:prstGeom prst="roundRect">
          <a:avLst>
            <a:gd name="adj" fmla="val 10000"/>
          </a:avLst>
        </a:prstGeom>
        <a:gradFill rotWithShape="0">
          <a:gsLst>
            <a:gs pos="0">
              <a:schemeClr val="accent2">
                <a:shade val="50000"/>
                <a:hueOff val="0"/>
                <a:satOff val="0"/>
                <a:lumOff val="0"/>
                <a:alphaOff val="0"/>
                <a:shade val="51000"/>
                <a:satMod val="130000"/>
              </a:schemeClr>
            </a:gs>
            <a:gs pos="80000">
              <a:schemeClr val="accent2">
                <a:shade val="50000"/>
                <a:hueOff val="0"/>
                <a:satOff val="0"/>
                <a:lumOff val="0"/>
                <a:alphaOff val="0"/>
                <a:shade val="93000"/>
                <a:satMod val="130000"/>
              </a:schemeClr>
            </a:gs>
            <a:gs pos="100000">
              <a:schemeClr val="accent2">
                <a:shade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GB" sz="1800" b="0" kern="1200" dirty="0" smtClean="0">
              <a:solidFill>
                <a:schemeClr val="tx1"/>
              </a:solidFill>
              <a:effectLst/>
              <a:latin typeface="+mn-lt"/>
              <a:ea typeface="+mn-ea"/>
              <a:cs typeface="+mn-cs"/>
            </a:rPr>
            <a:t>One should pray that O Allah your are aware of everything, let me know the truth about such a  person.</a:t>
          </a:r>
          <a:endParaRPr lang="en-GB" sz="1800" b="0" kern="1200" dirty="0">
            <a:solidFill>
              <a:schemeClr val="tx1"/>
            </a:solidFill>
          </a:endParaRPr>
        </a:p>
      </dsp:txBody>
      <dsp:txXfrm>
        <a:off x="57594" y="487156"/>
        <a:ext cx="1850175" cy="1845087"/>
      </dsp:txXfrm>
    </dsp:sp>
    <dsp:sp modelId="{8D69E3CA-B424-4787-B293-9BF16460AA5D}">
      <dsp:nvSpPr>
        <dsp:cNvPr id="0" name=""/>
        <dsp:cNvSpPr/>
      </dsp:nvSpPr>
      <dsp:spPr>
        <a:xfrm>
          <a:off x="2194903" y="1124833"/>
          <a:ext cx="487029" cy="569733"/>
        </a:xfrm>
        <a:prstGeom prst="rightArrow">
          <a:avLst>
            <a:gd name="adj1" fmla="val 60000"/>
            <a:gd name="adj2" fmla="val 50000"/>
          </a:avLst>
        </a:prstGeom>
        <a:solidFill>
          <a:schemeClr val="accent2">
            <a:shade val="9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GB" sz="1800" kern="1200"/>
        </a:p>
      </dsp:txBody>
      <dsp:txXfrm>
        <a:off x="2194903" y="1238780"/>
        <a:ext cx="340920" cy="341839"/>
      </dsp:txXfrm>
    </dsp:sp>
    <dsp:sp modelId="{26E17695-3320-4115-AB69-7D76E5AE1BA3}">
      <dsp:nvSpPr>
        <dsp:cNvPr id="0" name=""/>
        <dsp:cNvSpPr/>
      </dsp:nvSpPr>
      <dsp:spPr>
        <a:xfrm>
          <a:off x="2884097" y="429753"/>
          <a:ext cx="2297310" cy="1959893"/>
        </a:xfrm>
        <a:prstGeom prst="roundRect">
          <a:avLst>
            <a:gd name="adj" fmla="val 10000"/>
          </a:avLst>
        </a:prstGeom>
        <a:gradFill rotWithShape="0">
          <a:gsLst>
            <a:gs pos="0">
              <a:schemeClr val="accent2">
                <a:shade val="50000"/>
                <a:hueOff val="319375"/>
                <a:satOff val="-11395"/>
                <a:lumOff val="46969"/>
                <a:alphaOff val="0"/>
                <a:shade val="51000"/>
                <a:satMod val="130000"/>
              </a:schemeClr>
            </a:gs>
            <a:gs pos="80000">
              <a:schemeClr val="accent2">
                <a:shade val="50000"/>
                <a:hueOff val="319375"/>
                <a:satOff val="-11395"/>
                <a:lumOff val="46969"/>
                <a:alphaOff val="0"/>
                <a:shade val="93000"/>
                <a:satMod val="130000"/>
              </a:schemeClr>
            </a:gs>
            <a:gs pos="100000">
              <a:schemeClr val="accent2">
                <a:shade val="50000"/>
                <a:hueOff val="319375"/>
                <a:satOff val="-11395"/>
                <a:lumOff val="4696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GB" sz="1800" kern="1200" dirty="0" smtClean="0">
              <a:solidFill>
                <a:schemeClr val="tx1"/>
              </a:solidFill>
              <a:effectLst/>
              <a:latin typeface="+mn-lt"/>
              <a:ea typeface="+mn-ea"/>
              <a:cs typeface="+mn-cs"/>
            </a:rPr>
            <a:t>The Promised Messiah (on whom be peace) said that repentance is the of fundamental importance for this prayer.</a:t>
          </a:r>
          <a:endParaRPr lang="en-GB" sz="1800" kern="1200" dirty="0">
            <a:solidFill>
              <a:schemeClr val="tx1"/>
            </a:solidFill>
          </a:endParaRPr>
        </a:p>
      </dsp:txBody>
      <dsp:txXfrm>
        <a:off x="2941500" y="487156"/>
        <a:ext cx="2182504" cy="184508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F19549-ECEB-4467-9359-7AD893D81E9E}">
      <dsp:nvSpPr>
        <dsp:cNvPr id="0" name=""/>
        <dsp:cNvSpPr/>
      </dsp:nvSpPr>
      <dsp:spPr>
        <a:xfrm>
          <a:off x="0" y="3880"/>
          <a:ext cx="3590499" cy="1036800"/>
        </a:xfrm>
        <a:prstGeom prst="rect">
          <a:avLst/>
        </a:prstGeom>
        <a:solidFill>
          <a:srgbClr val="043A0D"/>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8016" tIns="73152" rIns="128016" bIns="73152" numCol="1" spcCol="1270" anchor="ctr" anchorCtr="0">
          <a:noAutofit/>
        </a:bodyPr>
        <a:lstStyle/>
        <a:p>
          <a:pPr lvl="0" algn="ctr" defTabSz="800100">
            <a:lnSpc>
              <a:spcPct val="90000"/>
            </a:lnSpc>
            <a:spcBef>
              <a:spcPct val="0"/>
            </a:spcBef>
            <a:spcAft>
              <a:spcPct val="35000"/>
            </a:spcAft>
          </a:pPr>
          <a:r>
            <a:rPr lang="en-GB" sz="1800" kern="1200" dirty="0" smtClean="0">
              <a:solidFill>
                <a:schemeClr val="bg1"/>
              </a:solidFill>
              <a:latin typeface="Berlin Sans FB" pitchFamily="34" charset="0"/>
            </a:rPr>
            <a:t>The Promised Messiah (on whom be peace) said </a:t>
          </a:r>
          <a:r>
            <a:rPr lang="en-GB" sz="1800" kern="1200" dirty="0" smtClean="0">
              <a:solidFill>
                <a:schemeClr val="tx1"/>
              </a:solidFill>
              <a:effectLst/>
              <a:latin typeface="+mn-lt"/>
              <a:ea typeface="+mn-ea"/>
              <a:cs typeface="+mn-cs"/>
            </a:rPr>
            <a:t> </a:t>
          </a:r>
          <a:endParaRPr lang="en-GB" sz="1800" kern="1200" dirty="0">
            <a:solidFill>
              <a:schemeClr val="tx1"/>
            </a:solidFill>
          </a:endParaRPr>
        </a:p>
      </dsp:txBody>
      <dsp:txXfrm>
        <a:off x="0" y="3880"/>
        <a:ext cx="3590499" cy="1036800"/>
      </dsp:txXfrm>
    </dsp:sp>
    <dsp:sp modelId="{D9339AB5-1BBC-4CC6-A8C7-4351C41CC662}">
      <dsp:nvSpPr>
        <dsp:cNvPr id="0" name=""/>
        <dsp:cNvSpPr/>
      </dsp:nvSpPr>
      <dsp:spPr>
        <a:xfrm>
          <a:off x="0" y="1044560"/>
          <a:ext cx="3590499" cy="1581120"/>
        </a:xfrm>
        <a:prstGeom prst="rect">
          <a:avLst/>
        </a:prstGeom>
        <a:solidFill>
          <a:srgbClr val="FFFF00">
            <a:alpha val="90000"/>
          </a:srgbClr>
        </a:solidFill>
        <a:ln w="9525" cap="flat" cmpd="sng" algn="ctr">
          <a:solidFill>
            <a:schemeClr val="accent4">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96012" tIns="96012" rIns="128016" bIns="144018" numCol="1" spcCol="1270" anchor="t" anchorCtr="0">
          <a:noAutofit/>
        </a:bodyPr>
        <a:lstStyle/>
        <a:p>
          <a:pPr marL="171450" lvl="1" indent="-171450" algn="ctr" defTabSz="800100">
            <a:lnSpc>
              <a:spcPct val="90000"/>
            </a:lnSpc>
            <a:spcBef>
              <a:spcPct val="0"/>
            </a:spcBef>
            <a:spcAft>
              <a:spcPct val="15000"/>
            </a:spcAft>
            <a:buChar char="••"/>
          </a:pPr>
          <a:r>
            <a:rPr lang="en-GB" sz="1800" kern="1200" dirty="0" smtClean="0">
              <a:solidFill>
                <a:schemeClr val="tx1"/>
              </a:solidFill>
              <a:effectLst/>
              <a:latin typeface="+mn-lt"/>
              <a:ea typeface="+mn-ea"/>
              <a:cs typeface="+mn-cs"/>
            </a:rPr>
            <a:t>If your heart is full of ranker and grudges and you are filled with of ill thinking then satanic thoughts will come to your mind</a:t>
          </a:r>
          <a:endParaRPr lang="en-GB" sz="1800" kern="1200" dirty="0">
            <a:solidFill>
              <a:schemeClr val="tx1"/>
            </a:solidFill>
          </a:endParaRPr>
        </a:p>
      </dsp:txBody>
      <dsp:txXfrm>
        <a:off x="0" y="1044560"/>
        <a:ext cx="3590499" cy="158112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6A1DE7-6CEF-4C11-9EED-B660096241DA}">
      <dsp:nvSpPr>
        <dsp:cNvPr id="0" name=""/>
        <dsp:cNvSpPr/>
      </dsp:nvSpPr>
      <dsp:spPr>
        <a:xfrm>
          <a:off x="0" y="763411"/>
          <a:ext cx="2154365" cy="1989005"/>
        </a:xfrm>
        <a:prstGeom prst="roundRect">
          <a:avLst>
            <a:gd name="adj" fmla="val 10000"/>
          </a:avLst>
        </a:prstGeom>
        <a:gradFill rotWithShape="0">
          <a:gsLst>
            <a:gs pos="0">
              <a:schemeClr val="accent2">
                <a:shade val="50000"/>
                <a:hueOff val="0"/>
                <a:satOff val="0"/>
                <a:lumOff val="0"/>
                <a:alphaOff val="0"/>
                <a:shade val="51000"/>
                <a:satMod val="130000"/>
              </a:schemeClr>
            </a:gs>
            <a:gs pos="80000">
              <a:schemeClr val="accent2">
                <a:shade val="50000"/>
                <a:hueOff val="0"/>
                <a:satOff val="0"/>
                <a:lumOff val="0"/>
                <a:alphaOff val="0"/>
                <a:shade val="93000"/>
                <a:satMod val="130000"/>
              </a:schemeClr>
            </a:gs>
            <a:gs pos="100000">
              <a:schemeClr val="accent2">
                <a:shade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GB" sz="1800" kern="1200" dirty="0" err="1" smtClean="0">
              <a:solidFill>
                <a:schemeClr val="bg1"/>
              </a:solidFill>
              <a:effectLst/>
              <a:latin typeface="+mn-lt"/>
              <a:ea typeface="+mn-ea"/>
              <a:cs typeface="+mn-cs"/>
            </a:rPr>
            <a:t>Hudhur</a:t>
          </a:r>
          <a:r>
            <a:rPr lang="en-GB" sz="1800" kern="1200" dirty="0" smtClean="0">
              <a:solidFill>
                <a:schemeClr val="bg1"/>
              </a:solidFill>
              <a:effectLst/>
              <a:latin typeface="+mn-lt"/>
              <a:ea typeface="+mn-ea"/>
              <a:cs typeface="+mn-cs"/>
            </a:rPr>
            <a:t> (aba) explained that though the Promised Messiah, peace be on him, is physically not present among us,  </a:t>
          </a:r>
          <a:endParaRPr lang="en-GB" sz="1800" kern="1200" dirty="0">
            <a:solidFill>
              <a:schemeClr val="bg1"/>
            </a:solidFill>
          </a:endParaRPr>
        </a:p>
      </dsp:txBody>
      <dsp:txXfrm>
        <a:off x="58256" y="821667"/>
        <a:ext cx="2037853" cy="1872493"/>
      </dsp:txXfrm>
    </dsp:sp>
    <dsp:sp modelId="{3C786342-2723-4850-A69E-70064EAF79EF}">
      <dsp:nvSpPr>
        <dsp:cNvPr id="0" name=""/>
        <dsp:cNvSpPr/>
      </dsp:nvSpPr>
      <dsp:spPr>
        <a:xfrm>
          <a:off x="2481820" y="1265678"/>
          <a:ext cx="694203" cy="984471"/>
        </a:xfrm>
        <a:prstGeom prst="rightArrow">
          <a:avLst>
            <a:gd name="adj1" fmla="val 60000"/>
            <a:gd name="adj2" fmla="val 50000"/>
          </a:avLst>
        </a:prstGeom>
        <a:solidFill>
          <a:schemeClr val="accent2">
            <a:shade val="9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GB" sz="1800" kern="1200"/>
        </a:p>
      </dsp:txBody>
      <dsp:txXfrm>
        <a:off x="2481820" y="1462572"/>
        <a:ext cx="485942" cy="590683"/>
      </dsp:txXfrm>
    </dsp:sp>
    <dsp:sp modelId="{D677EE7C-77B7-4D8C-BD9D-E3088D5759B1}">
      <dsp:nvSpPr>
        <dsp:cNvPr id="0" name=""/>
        <dsp:cNvSpPr/>
      </dsp:nvSpPr>
      <dsp:spPr>
        <a:xfrm>
          <a:off x="3464183" y="763411"/>
          <a:ext cx="2154365" cy="1989005"/>
        </a:xfrm>
        <a:prstGeom prst="roundRect">
          <a:avLst>
            <a:gd name="adj" fmla="val 10000"/>
          </a:avLst>
        </a:prstGeom>
        <a:gradFill rotWithShape="0">
          <a:gsLst>
            <a:gs pos="0">
              <a:schemeClr val="accent2">
                <a:shade val="50000"/>
                <a:hueOff val="319375"/>
                <a:satOff val="-11395"/>
                <a:lumOff val="46969"/>
                <a:alphaOff val="0"/>
                <a:shade val="51000"/>
                <a:satMod val="130000"/>
              </a:schemeClr>
            </a:gs>
            <a:gs pos="80000">
              <a:schemeClr val="accent2">
                <a:shade val="50000"/>
                <a:hueOff val="319375"/>
                <a:satOff val="-11395"/>
                <a:lumOff val="46969"/>
                <a:alphaOff val="0"/>
                <a:shade val="93000"/>
                <a:satMod val="130000"/>
              </a:schemeClr>
            </a:gs>
            <a:gs pos="100000">
              <a:schemeClr val="accent2">
                <a:shade val="50000"/>
                <a:hueOff val="319375"/>
                <a:satOff val="-11395"/>
                <a:lumOff val="4696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GB" sz="1800" kern="1200" dirty="0" smtClean="0">
              <a:solidFill>
                <a:schemeClr val="tx1"/>
              </a:solidFill>
              <a:effectLst/>
              <a:latin typeface="+mn-lt"/>
              <a:ea typeface="+mn-ea"/>
              <a:cs typeface="+mn-cs"/>
            </a:rPr>
            <a:t>but the increase in the </a:t>
          </a:r>
          <a:r>
            <a:rPr lang="en-GB" sz="1800" kern="1200" dirty="0" err="1" smtClean="0">
              <a:solidFill>
                <a:schemeClr val="tx1"/>
              </a:solidFill>
              <a:effectLst/>
              <a:latin typeface="+mn-lt"/>
              <a:ea typeface="+mn-ea"/>
              <a:cs typeface="+mn-cs"/>
            </a:rPr>
            <a:t>Ahmadiyya</a:t>
          </a:r>
          <a:r>
            <a:rPr lang="en-GB" sz="1800" kern="1200" dirty="0" smtClean="0">
              <a:solidFill>
                <a:schemeClr val="tx1"/>
              </a:solidFill>
              <a:effectLst/>
              <a:latin typeface="+mn-lt"/>
              <a:ea typeface="+mn-ea"/>
              <a:cs typeface="+mn-cs"/>
            </a:rPr>
            <a:t> Community and his appearance in dreams confirming his truth is a proof of his life. </a:t>
          </a:r>
          <a:endParaRPr lang="en-GB" sz="1800" kern="1200" dirty="0"/>
        </a:p>
      </dsp:txBody>
      <dsp:txXfrm>
        <a:off x="3522439" y="821667"/>
        <a:ext cx="2037853" cy="187249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9CB275-6817-47EB-A36F-D259798D2609}">
      <dsp:nvSpPr>
        <dsp:cNvPr id="0" name=""/>
        <dsp:cNvSpPr/>
      </dsp:nvSpPr>
      <dsp:spPr>
        <a:xfrm rot="20539907">
          <a:off x="51172" y="911883"/>
          <a:ext cx="3641684" cy="2408202"/>
        </a:xfrm>
        <a:prstGeom prst="round2SameRect">
          <a:avLst/>
        </a:prstGeom>
        <a:gradFill rotWithShape="0">
          <a:gsLst>
            <a:gs pos="0">
              <a:schemeClr val="accent2">
                <a:shade val="50000"/>
                <a:hueOff val="0"/>
                <a:satOff val="0"/>
                <a:lumOff val="0"/>
                <a:alphaOff val="0"/>
                <a:shade val="51000"/>
                <a:satMod val="130000"/>
              </a:schemeClr>
            </a:gs>
            <a:gs pos="80000">
              <a:schemeClr val="accent2">
                <a:shade val="50000"/>
                <a:hueOff val="0"/>
                <a:satOff val="0"/>
                <a:lumOff val="0"/>
                <a:alphaOff val="0"/>
                <a:shade val="93000"/>
                <a:satMod val="130000"/>
              </a:schemeClr>
            </a:gs>
            <a:gs pos="100000">
              <a:schemeClr val="accent2">
                <a:shade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25400" rIns="76200" bIns="25400" numCol="1" spcCol="1270" anchor="ctr" anchorCtr="0">
          <a:noAutofit/>
        </a:bodyPr>
        <a:lstStyle/>
        <a:p>
          <a:pPr lvl="0" algn="ctr" defTabSz="889000">
            <a:lnSpc>
              <a:spcPct val="90000"/>
            </a:lnSpc>
            <a:spcBef>
              <a:spcPct val="0"/>
            </a:spcBef>
            <a:spcAft>
              <a:spcPct val="35000"/>
            </a:spcAft>
          </a:pPr>
          <a:r>
            <a:rPr lang="en-GB" sz="2000" kern="1200" dirty="0" smtClean="0">
              <a:solidFill>
                <a:schemeClr val="tx1"/>
              </a:solidFill>
            </a:rPr>
            <a:t>An Egyptian friend related: “I performed </a:t>
          </a:r>
          <a:r>
            <a:rPr lang="en-GB" sz="2000" kern="1200" dirty="0" err="1" smtClean="0">
              <a:solidFill>
                <a:schemeClr val="tx1"/>
              </a:solidFill>
            </a:rPr>
            <a:t>Istikhara</a:t>
          </a:r>
          <a:r>
            <a:rPr lang="en-GB" sz="2000" kern="1200" dirty="0" smtClean="0">
              <a:solidFill>
                <a:schemeClr val="tx1"/>
              </a:solidFill>
            </a:rPr>
            <a:t> in accordance with the procedure outlined by the promised Messiah, peace be on him, and prayed</a:t>
          </a:r>
          <a:endParaRPr lang="en-GB" sz="2000" kern="1200" dirty="0">
            <a:solidFill>
              <a:schemeClr val="tx1"/>
            </a:solidFill>
          </a:endParaRPr>
        </a:p>
      </dsp:txBody>
      <dsp:txXfrm>
        <a:off x="186571" y="1026669"/>
        <a:ext cx="3406566" cy="2290643"/>
      </dsp:txXfrm>
    </dsp:sp>
    <dsp:sp modelId="{45B89590-9875-44D1-998F-90773B254426}">
      <dsp:nvSpPr>
        <dsp:cNvPr id="0" name=""/>
        <dsp:cNvSpPr/>
      </dsp:nvSpPr>
      <dsp:spPr>
        <a:xfrm rot="1033279">
          <a:off x="4447702" y="823810"/>
          <a:ext cx="3704927" cy="2408202"/>
        </a:xfrm>
        <a:prstGeom prst="round2SameRect">
          <a:avLst/>
        </a:prstGeom>
        <a:solidFill>
          <a:schemeClr val="accent2">
            <a:lumMod val="60000"/>
            <a:lumOff val="40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25400" rIns="76200" bIns="25400" numCol="1" spcCol="1270" anchor="ctr" anchorCtr="0">
          <a:noAutofit/>
        </a:bodyPr>
        <a:lstStyle/>
        <a:p>
          <a:pPr lvl="0" algn="ctr" defTabSz="889000">
            <a:lnSpc>
              <a:spcPct val="90000"/>
            </a:lnSpc>
            <a:spcBef>
              <a:spcPct val="0"/>
            </a:spcBef>
            <a:spcAft>
              <a:spcPct val="35000"/>
            </a:spcAft>
          </a:pPr>
          <a:r>
            <a:rPr lang="en-GB" sz="2000" kern="1200" dirty="0" smtClean="0">
              <a:solidFill>
                <a:schemeClr val="tx1"/>
              </a:solidFill>
            </a:rPr>
            <a:t>I saw the dream that I am standing in front of my relative, and waving the finger of my hand I say to him three times that by God, the </a:t>
          </a:r>
          <a:r>
            <a:rPr lang="en-GB" sz="2000" kern="1200" dirty="0" err="1" smtClean="0">
              <a:solidFill>
                <a:schemeClr val="tx1"/>
              </a:solidFill>
            </a:rPr>
            <a:t>Ahmadiya</a:t>
          </a:r>
          <a:r>
            <a:rPr lang="en-GB" sz="2000" kern="1200" dirty="0" smtClean="0">
              <a:solidFill>
                <a:schemeClr val="tx1"/>
              </a:solidFill>
            </a:rPr>
            <a:t> Community is on truth</a:t>
          </a:r>
          <a:r>
            <a:rPr lang="en-GB" sz="2200" kern="1200" dirty="0" smtClean="0">
              <a:solidFill>
                <a:schemeClr val="tx1"/>
              </a:solidFill>
            </a:rPr>
            <a:t>.</a:t>
          </a:r>
          <a:endParaRPr lang="en-GB" sz="2200" kern="1200" dirty="0">
            <a:solidFill>
              <a:schemeClr val="tx1"/>
            </a:solidFill>
          </a:endParaRPr>
        </a:p>
      </dsp:txBody>
      <dsp:txXfrm>
        <a:off x="4547859" y="938734"/>
        <a:ext cx="3469809" cy="229064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8BD9B4-4102-4D41-B4AF-0861205709E2}">
      <dsp:nvSpPr>
        <dsp:cNvPr id="0" name=""/>
        <dsp:cNvSpPr/>
      </dsp:nvSpPr>
      <dsp:spPr>
        <a:xfrm rot="19817998">
          <a:off x="1924" y="583503"/>
          <a:ext cx="2500982" cy="2238969"/>
        </a:xfrm>
        <a:prstGeom prst="roundRect">
          <a:avLst>
            <a:gd name="adj" fmla="val 5000"/>
          </a:avLst>
        </a:prstGeom>
        <a:gradFill rotWithShape="0">
          <a:gsLst>
            <a:gs pos="0">
              <a:schemeClr val="accent2">
                <a:shade val="50000"/>
                <a:hueOff val="0"/>
                <a:satOff val="0"/>
                <a:lumOff val="0"/>
                <a:alphaOff val="0"/>
                <a:shade val="51000"/>
                <a:satMod val="130000"/>
              </a:schemeClr>
            </a:gs>
            <a:gs pos="80000">
              <a:schemeClr val="accent2">
                <a:shade val="50000"/>
                <a:hueOff val="0"/>
                <a:satOff val="0"/>
                <a:lumOff val="0"/>
                <a:alphaOff val="0"/>
                <a:shade val="93000"/>
                <a:satMod val="130000"/>
              </a:schemeClr>
            </a:gs>
            <a:gs pos="100000">
              <a:schemeClr val="accent2">
                <a:shade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0" tIns="102870" rIns="133350" bIns="0" numCol="1" spcCol="1270" anchor="t" anchorCtr="0">
          <a:noAutofit/>
        </a:bodyPr>
        <a:lstStyle/>
        <a:p>
          <a:pPr lvl="0" algn="r" defTabSz="1333500">
            <a:lnSpc>
              <a:spcPct val="90000"/>
            </a:lnSpc>
            <a:spcBef>
              <a:spcPct val="0"/>
            </a:spcBef>
            <a:spcAft>
              <a:spcPct val="35000"/>
            </a:spcAft>
          </a:pPr>
          <a:r>
            <a:rPr lang="en-GB" sz="3000" kern="1200" dirty="0" smtClean="0"/>
            <a:t>.</a:t>
          </a:r>
          <a:endParaRPr lang="en-GB" sz="3000" kern="1200" dirty="0"/>
        </a:p>
      </dsp:txBody>
      <dsp:txXfrm rot="-5400000">
        <a:off x="-634372" y="1773507"/>
        <a:ext cx="1835954" cy="500196"/>
      </dsp:txXfrm>
    </dsp:sp>
    <dsp:sp modelId="{55808A5F-198A-40E6-BCFF-D3747FD2C4EE}">
      <dsp:nvSpPr>
        <dsp:cNvPr id="0" name=""/>
        <dsp:cNvSpPr/>
      </dsp:nvSpPr>
      <dsp:spPr>
        <a:xfrm rot="19817998">
          <a:off x="502120" y="583503"/>
          <a:ext cx="1863231" cy="2238969"/>
        </a:xfrm>
        <a:prstGeom prst="rect">
          <a:avLst/>
        </a:prstGeom>
        <a:noFill/>
        <a:ln>
          <a:noFill/>
        </a:ln>
        <a:effectLst>
          <a:outerShdw blurRad="40000" dist="23000" dir="5400000" rotWithShape="0">
            <a:srgbClr val="000000">
              <a:alpha val="35000"/>
            </a:srgbClr>
          </a:outerShdw>
        </a:effectLst>
        <a:scene3d>
          <a:camera prst="orthographicFront"/>
          <a:lightRig rig="threePt" dir="t">
            <a:rot lat="0" lon="0" rev="7500000"/>
          </a:lightRig>
        </a:scene3d>
        <a:sp3d/>
      </dsp:spPr>
      <dsp:style>
        <a:lnRef idx="0">
          <a:scrgbClr r="0" g="0" b="0"/>
        </a:lnRef>
        <a:fillRef idx="3">
          <a:scrgbClr r="0" g="0" b="0"/>
        </a:fillRef>
        <a:effectRef idx="2">
          <a:scrgbClr r="0" g="0" b="0"/>
        </a:effectRef>
        <a:fontRef idx="minor">
          <a:schemeClr val="lt1"/>
        </a:fontRef>
      </dsp:style>
      <dsp:txBody>
        <a:bodyPr spcFirstLastPara="0" vert="horz" wrap="square" lIns="0" tIns="68580" rIns="0" bIns="0" numCol="1" spcCol="1270" anchor="t" anchorCtr="0">
          <a:noAutofit/>
        </a:bodyPr>
        <a:lstStyle/>
        <a:p>
          <a:pPr lvl="0" algn="l" defTabSz="889000">
            <a:lnSpc>
              <a:spcPct val="90000"/>
            </a:lnSpc>
            <a:spcBef>
              <a:spcPct val="0"/>
            </a:spcBef>
            <a:spcAft>
              <a:spcPct val="35000"/>
            </a:spcAft>
          </a:pPr>
          <a:r>
            <a:rPr lang="en-GB" sz="2000" kern="1200" dirty="0" smtClean="0">
              <a:solidFill>
                <a:schemeClr val="tx1"/>
              </a:solidFill>
              <a:effectLst/>
              <a:latin typeface="+mn-lt"/>
              <a:ea typeface="+mn-ea"/>
              <a:cs typeface="+mn-cs"/>
            </a:rPr>
            <a:t>A missionary of ours in the US writes that </a:t>
          </a:r>
          <a:r>
            <a:rPr lang="en-GB" sz="2000" kern="1200" dirty="0" err="1" smtClean="0">
              <a:solidFill>
                <a:schemeClr val="tx1"/>
              </a:solidFill>
              <a:effectLst/>
              <a:latin typeface="+mn-lt"/>
              <a:ea typeface="+mn-ea"/>
              <a:cs typeface="+mn-cs"/>
            </a:rPr>
            <a:t>Abdus-Saleem</a:t>
          </a:r>
          <a:r>
            <a:rPr lang="en-GB" sz="2000" kern="1200" dirty="0" smtClean="0">
              <a:solidFill>
                <a:schemeClr val="tx1"/>
              </a:solidFill>
              <a:effectLst/>
              <a:latin typeface="+mn-lt"/>
              <a:ea typeface="+mn-ea"/>
              <a:cs typeface="+mn-cs"/>
            </a:rPr>
            <a:t> Sahib offered the </a:t>
          </a:r>
          <a:r>
            <a:rPr lang="en-GB" sz="2000" kern="1200" dirty="0" err="1" smtClean="0">
              <a:solidFill>
                <a:schemeClr val="tx1"/>
              </a:solidFill>
              <a:effectLst/>
              <a:latin typeface="+mn-lt"/>
              <a:ea typeface="+mn-ea"/>
              <a:cs typeface="+mn-cs"/>
            </a:rPr>
            <a:t>istikhara</a:t>
          </a:r>
          <a:r>
            <a:rPr lang="en-GB" sz="2000" kern="1200" dirty="0" smtClean="0">
              <a:solidFill>
                <a:schemeClr val="tx1"/>
              </a:solidFill>
              <a:effectLst/>
              <a:latin typeface="+mn-lt"/>
              <a:ea typeface="+mn-ea"/>
              <a:cs typeface="+mn-cs"/>
            </a:rPr>
            <a:t> Prayer.</a:t>
          </a:r>
          <a:endParaRPr lang="en-GB" sz="2000" kern="1200" dirty="0"/>
        </a:p>
      </dsp:txBody>
      <dsp:txXfrm>
        <a:off x="502120" y="583503"/>
        <a:ext cx="1863231" cy="2238969"/>
      </dsp:txXfrm>
    </dsp:sp>
    <dsp:sp modelId="{8D216CA0-0118-42F8-A015-C38F03B87925}">
      <dsp:nvSpPr>
        <dsp:cNvPr id="0" name=""/>
        <dsp:cNvSpPr/>
      </dsp:nvSpPr>
      <dsp:spPr>
        <a:xfrm>
          <a:off x="2700209" y="135817"/>
          <a:ext cx="2500982" cy="2239179"/>
        </a:xfrm>
        <a:prstGeom prst="roundRect">
          <a:avLst>
            <a:gd name="adj" fmla="val 5000"/>
          </a:avLst>
        </a:prstGeom>
        <a:gradFill rotWithShape="0">
          <a:gsLst>
            <a:gs pos="0">
              <a:schemeClr val="accent2">
                <a:shade val="50000"/>
                <a:hueOff val="212917"/>
                <a:satOff val="-7597"/>
                <a:lumOff val="31313"/>
                <a:alphaOff val="0"/>
                <a:shade val="51000"/>
                <a:satMod val="130000"/>
              </a:schemeClr>
            </a:gs>
            <a:gs pos="80000">
              <a:schemeClr val="accent2">
                <a:shade val="50000"/>
                <a:hueOff val="212917"/>
                <a:satOff val="-7597"/>
                <a:lumOff val="31313"/>
                <a:alphaOff val="0"/>
                <a:shade val="93000"/>
                <a:satMod val="130000"/>
              </a:schemeClr>
            </a:gs>
            <a:gs pos="100000">
              <a:schemeClr val="accent2">
                <a:shade val="50000"/>
                <a:hueOff val="212917"/>
                <a:satOff val="-7597"/>
                <a:lumOff val="3131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0" tIns="102870" rIns="133350" bIns="0" numCol="1" spcCol="1270" anchor="t" anchorCtr="0">
          <a:noAutofit/>
        </a:bodyPr>
        <a:lstStyle/>
        <a:p>
          <a:pPr lvl="0" algn="r" defTabSz="1333500">
            <a:lnSpc>
              <a:spcPct val="90000"/>
            </a:lnSpc>
            <a:spcBef>
              <a:spcPct val="0"/>
            </a:spcBef>
            <a:spcAft>
              <a:spcPct val="35000"/>
            </a:spcAft>
          </a:pPr>
          <a:r>
            <a:rPr lang="en-GB" sz="3000" kern="1200" dirty="0" smtClean="0"/>
            <a:t>..</a:t>
          </a:r>
          <a:endParaRPr lang="en-GB" sz="3000" kern="1200" dirty="0"/>
        </a:p>
      </dsp:txBody>
      <dsp:txXfrm rot="16200000">
        <a:off x="2032243" y="803783"/>
        <a:ext cx="1836127" cy="500196"/>
      </dsp:txXfrm>
    </dsp:sp>
    <dsp:sp modelId="{3C361926-AE05-4F93-814C-925C33F65661}">
      <dsp:nvSpPr>
        <dsp:cNvPr id="0" name=""/>
        <dsp:cNvSpPr/>
      </dsp:nvSpPr>
      <dsp:spPr>
        <a:xfrm rot="5400000">
          <a:off x="2428195" y="487910"/>
          <a:ext cx="243154" cy="375147"/>
        </a:xfrm>
        <a:prstGeom prst="flowChartExtract">
          <a:avLst/>
        </a:prstGeom>
        <a:solidFill>
          <a:schemeClr val="lt1">
            <a:hueOff val="0"/>
            <a:satOff val="0"/>
            <a:lumOff val="0"/>
            <a:alphaOff val="0"/>
          </a:schemeClr>
        </a:solidFill>
        <a:ln w="9525" cap="flat" cmpd="sng" algn="ctr">
          <a:solidFill>
            <a:schemeClr val="accent2">
              <a:shade val="5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8CD2F6FD-C0C0-42D2-A6BB-226063D74F19}">
      <dsp:nvSpPr>
        <dsp:cNvPr id="0" name=""/>
        <dsp:cNvSpPr/>
      </dsp:nvSpPr>
      <dsp:spPr>
        <a:xfrm>
          <a:off x="3200405" y="135817"/>
          <a:ext cx="1863231" cy="2239179"/>
        </a:xfrm>
        <a:prstGeom prst="rect">
          <a:avLst/>
        </a:prstGeom>
        <a:noFill/>
        <a:ln>
          <a:noFill/>
        </a:ln>
        <a:effectLst>
          <a:outerShdw blurRad="40000" dist="23000" dir="5400000" rotWithShape="0">
            <a:srgbClr val="000000">
              <a:alpha val="35000"/>
            </a:srgbClr>
          </a:outerShdw>
        </a:effectLst>
        <a:scene3d>
          <a:camera prst="orthographicFront"/>
          <a:lightRig rig="threePt" dir="t">
            <a:rot lat="0" lon="0" rev="7500000"/>
          </a:lightRig>
        </a:scene3d>
        <a:sp3d/>
      </dsp:spPr>
      <dsp:style>
        <a:lnRef idx="0">
          <a:scrgbClr r="0" g="0" b="0"/>
        </a:lnRef>
        <a:fillRef idx="3">
          <a:scrgbClr r="0" g="0" b="0"/>
        </a:fillRef>
        <a:effectRef idx="2">
          <a:scrgbClr r="0" g="0" b="0"/>
        </a:effectRef>
        <a:fontRef idx="minor">
          <a:schemeClr val="lt1"/>
        </a:fontRef>
      </dsp:style>
      <dsp:txBody>
        <a:bodyPr spcFirstLastPara="0" vert="horz" wrap="square" lIns="0" tIns="68580" rIns="0" bIns="0" numCol="1" spcCol="1270" anchor="t" anchorCtr="0">
          <a:noAutofit/>
        </a:bodyPr>
        <a:lstStyle/>
        <a:p>
          <a:pPr lvl="0" algn="l" defTabSz="889000">
            <a:lnSpc>
              <a:spcPct val="90000"/>
            </a:lnSpc>
            <a:spcBef>
              <a:spcPct val="0"/>
            </a:spcBef>
            <a:spcAft>
              <a:spcPct val="35000"/>
            </a:spcAft>
          </a:pPr>
          <a:r>
            <a:rPr lang="en-GB" sz="2000" kern="1200" dirty="0" smtClean="0">
              <a:solidFill>
                <a:schemeClr val="tx1"/>
              </a:solidFill>
              <a:effectLst/>
              <a:latin typeface="+mn-lt"/>
              <a:ea typeface="+mn-ea"/>
              <a:cs typeface="+mn-cs"/>
            </a:rPr>
            <a:t>He saw the Promised Messiah, (peace be on him), in a dream</a:t>
          </a:r>
          <a:endParaRPr lang="en-GB" sz="2000" kern="1200" dirty="0"/>
        </a:p>
      </dsp:txBody>
      <dsp:txXfrm>
        <a:off x="3200405" y="135817"/>
        <a:ext cx="1863231" cy="2239179"/>
      </dsp:txXfrm>
    </dsp:sp>
    <dsp:sp modelId="{50E959C4-0EDD-4889-923E-D3B7E09D260A}">
      <dsp:nvSpPr>
        <dsp:cNvPr id="0" name=""/>
        <dsp:cNvSpPr/>
      </dsp:nvSpPr>
      <dsp:spPr>
        <a:xfrm rot="1370220">
          <a:off x="5364105" y="465132"/>
          <a:ext cx="2591517" cy="2209797"/>
        </a:xfrm>
        <a:prstGeom prst="roundRect">
          <a:avLst>
            <a:gd name="adj" fmla="val 5000"/>
          </a:avLst>
        </a:prstGeom>
        <a:solidFill>
          <a:schemeClr val="accent2">
            <a:lumMod val="75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0" tIns="102870" rIns="133350" bIns="0" numCol="1" spcCol="1270" anchor="t" anchorCtr="0">
          <a:noAutofit/>
        </a:bodyPr>
        <a:lstStyle/>
        <a:p>
          <a:pPr lvl="0" algn="r" defTabSz="1333500">
            <a:lnSpc>
              <a:spcPct val="90000"/>
            </a:lnSpc>
            <a:spcBef>
              <a:spcPct val="0"/>
            </a:spcBef>
            <a:spcAft>
              <a:spcPct val="35000"/>
            </a:spcAft>
          </a:pPr>
          <a:r>
            <a:rPr lang="en-GB" sz="3000" kern="1200" dirty="0" smtClean="0"/>
            <a:t>.</a:t>
          </a:r>
          <a:endParaRPr lang="en-GB" sz="3000" kern="1200" dirty="0"/>
        </a:p>
      </dsp:txBody>
      <dsp:txXfrm rot="16200000">
        <a:off x="4875685" y="725269"/>
        <a:ext cx="1812034" cy="518303"/>
      </dsp:txXfrm>
    </dsp:sp>
    <dsp:sp modelId="{D81D7F9B-4AF8-45AD-8D34-FBFBFB0C3720}">
      <dsp:nvSpPr>
        <dsp:cNvPr id="0" name=""/>
        <dsp:cNvSpPr/>
      </dsp:nvSpPr>
      <dsp:spPr>
        <a:xfrm rot="5400000">
          <a:off x="5352454" y="527669"/>
          <a:ext cx="242703" cy="375147"/>
        </a:xfrm>
        <a:prstGeom prst="flowChartExtract">
          <a:avLst/>
        </a:prstGeom>
        <a:solidFill>
          <a:schemeClr val="lt1">
            <a:hueOff val="0"/>
            <a:satOff val="0"/>
            <a:lumOff val="0"/>
            <a:alphaOff val="0"/>
          </a:schemeClr>
        </a:solidFill>
        <a:ln w="9525" cap="flat" cmpd="sng" algn="ctr">
          <a:solidFill>
            <a:schemeClr val="accent2">
              <a:shade val="50000"/>
              <a:hueOff val="302735"/>
              <a:satOff val="-10264"/>
              <a:lumOff val="42733"/>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9BBAEC3E-8B43-4D88-8E10-195BC5B725D1}">
      <dsp:nvSpPr>
        <dsp:cNvPr id="0" name=""/>
        <dsp:cNvSpPr/>
      </dsp:nvSpPr>
      <dsp:spPr>
        <a:xfrm rot="1370220">
          <a:off x="5875845" y="465132"/>
          <a:ext cx="1930680" cy="2209797"/>
        </a:xfrm>
        <a:prstGeom prst="rect">
          <a:avLst/>
        </a:prstGeom>
        <a:noFill/>
        <a:ln>
          <a:noFill/>
        </a:ln>
        <a:effectLst>
          <a:outerShdw blurRad="40000" dist="23000" dir="5400000" rotWithShape="0">
            <a:srgbClr val="000000">
              <a:alpha val="35000"/>
            </a:srgbClr>
          </a:outerShdw>
        </a:effectLst>
        <a:scene3d>
          <a:camera prst="orthographicFront"/>
          <a:lightRig rig="threePt" dir="t">
            <a:rot lat="0" lon="0" rev="7500000"/>
          </a:lightRig>
        </a:scene3d>
        <a:sp3d/>
      </dsp:spPr>
      <dsp:style>
        <a:lnRef idx="0">
          <a:scrgbClr r="0" g="0" b="0"/>
        </a:lnRef>
        <a:fillRef idx="3">
          <a:scrgbClr r="0" g="0" b="0"/>
        </a:fillRef>
        <a:effectRef idx="2">
          <a:scrgbClr r="0" g="0" b="0"/>
        </a:effectRef>
        <a:fontRef idx="minor">
          <a:schemeClr val="lt1"/>
        </a:fontRef>
      </dsp:style>
      <dsp:txBody>
        <a:bodyPr spcFirstLastPara="0" vert="horz" wrap="square" lIns="0" tIns="68580" rIns="0" bIns="0" numCol="1" spcCol="1270" anchor="t" anchorCtr="0">
          <a:noAutofit/>
        </a:bodyPr>
        <a:lstStyle/>
        <a:p>
          <a:pPr lvl="0" algn="l" defTabSz="889000">
            <a:lnSpc>
              <a:spcPct val="90000"/>
            </a:lnSpc>
            <a:spcBef>
              <a:spcPct val="0"/>
            </a:spcBef>
            <a:spcAft>
              <a:spcPct val="35000"/>
            </a:spcAft>
          </a:pPr>
          <a:r>
            <a:rPr lang="en-GB" sz="2000" kern="1200" dirty="0" smtClean="0">
              <a:solidFill>
                <a:schemeClr val="tx1"/>
              </a:solidFill>
              <a:effectLst/>
              <a:latin typeface="+mn-lt"/>
              <a:ea typeface="+mn-ea"/>
              <a:cs typeface="+mn-cs"/>
            </a:rPr>
            <a:t>He attained satisfaction  and wanted to pledge himself to the </a:t>
          </a:r>
          <a:r>
            <a:rPr lang="en-GB" sz="2000" kern="1200" dirty="0" err="1" smtClean="0">
              <a:solidFill>
                <a:schemeClr val="tx1"/>
              </a:solidFill>
              <a:effectLst/>
              <a:latin typeface="+mn-lt"/>
              <a:ea typeface="+mn-ea"/>
              <a:cs typeface="+mn-cs"/>
            </a:rPr>
            <a:t>Ahmadiya</a:t>
          </a:r>
          <a:r>
            <a:rPr lang="en-GB" sz="2000" kern="1200" dirty="0" smtClean="0">
              <a:solidFill>
                <a:schemeClr val="tx1"/>
              </a:solidFill>
              <a:effectLst/>
              <a:latin typeface="+mn-lt"/>
              <a:ea typeface="+mn-ea"/>
              <a:cs typeface="+mn-cs"/>
            </a:rPr>
            <a:t> </a:t>
          </a:r>
          <a:r>
            <a:rPr lang="en-GB" sz="2000" kern="1200" dirty="0" err="1" smtClean="0">
              <a:solidFill>
                <a:schemeClr val="tx1"/>
              </a:solidFill>
              <a:effectLst/>
              <a:latin typeface="+mn-lt"/>
              <a:ea typeface="+mn-ea"/>
              <a:cs typeface="+mn-cs"/>
            </a:rPr>
            <a:t>Khilafat</a:t>
          </a:r>
          <a:endParaRPr lang="en-GB" sz="2000" kern="1200" dirty="0"/>
        </a:p>
      </dsp:txBody>
      <dsp:txXfrm>
        <a:off x="5875845" y="465132"/>
        <a:ext cx="1930680" cy="220979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8AE2B0-5153-4716-A889-923CF9E58F4B}">
      <dsp:nvSpPr>
        <dsp:cNvPr id="0" name=""/>
        <dsp:cNvSpPr/>
      </dsp:nvSpPr>
      <dsp:spPr>
        <a:xfrm>
          <a:off x="0" y="181922"/>
          <a:ext cx="7386680" cy="979722"/>
        </a:xfrm>
        <a:prstGeom prst="roundRect">
          <a:avLst>
            <a:gd name="adj" fmla="val 10000"/>
          </a:avLst>
        </a:prstGeom>
        <a:gradFill rotWithShape="0">
          <a:gsLst>
            <a:gs pos="0">
              <a:schemeClr val="accent2">
                <a:shade val="50000"/>
                <a:hueOff val="0"/>
                <a:satOff val="0"/>
                <a:lumOff val="0"/>
                <a:alphaOff val="0"/>
                <a:shade val="51000"/>
                <a:satMod val="130000"/>
              </a:schemeClr>
            </a:gs>
            <a:gs pos="80000">
              <a:schemeClr val="accent2">
                <a:shade val="50000"/>
                <a:hueOff val="0"/>
                <a:satOff val="0"/>
                <a:lumOff val="0"/>
                <a:alphaOff val="0"/>
                <a:shade val="93000"/>
                <a:satMod val="130000"/>
              </a:schemeClr>
            </a:gs>
            <a:gs pos="100000">
              <a:schemeClr val="accent2">
                <a:shade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GB" sz="1800" kern="1200" dirty="0" smtClean="0">
              <a:solidFill>
                <a:schemeClr val="tx1"/>
              </a:solidFill>
            </a:rPr>
            <a:t>The Amir sahib of Indonesia writes about a member. One day he was asked to consider performing the </a:t>
          </a:r>
          <a:r>
            <a:rPr lang="en-GB" sz="1800" kern="1200" dirty="0" err="1" smtClean="0">
              <a:solidFill>
                <a:schemeClr val="tx1"/>
              </a:solidFill>
            </a:rPr>
            <a:t>Istikhara</a:t>
          </a:r>
          <a:r>
            <a:rPr lang="en-GB" sz="1800" kern="1200" dirty="0" smtClean="0">
              <a:solidFill>
                <a:schemeClr val="tx1"/>
              </a:solidFill>
            </a:rPr>
            <a:t> Prayer</a:t>
          </a:r>
          <a:endParaRPr lang="en-GB" sz="1800" b="1" u="sng" kern="1200" dirty="0">
            <a:solidFill>
              <a:schemeClr val="tx1"/>
            </a:solidFill>
          </a:endParaRPr>
        </a:p>
      </dsp:txBody>
      <dsp:txXfrm>
        <a:off x="28695" y="210617"/>
        <a:ext cx="5761514" cy="922332"/>
      </dsp:txXfrm>
    </dsp:sp>
    <dsp:sp modelId="{6DB27848-7A10-43C3-86A3-7097B5DD19E9}">
      <dsp:nvSpPr>
        <dsp:cNvPr id="0" name=""/>
        <dsp:cNvSpPr/>
      </dsp:nvSpPr>
      <dsp:spPr>
        <a:xfrm>
          <a:off x="1303531" y="1568691"/>
          <a:ext cx="7386680" cy="2136789"/>
        </a:xfrm>
        <a:prstGeom prst="roundRect">
          <a:avLst>
            <a:gd name="adj" fmla="val 10000"/>
          </a:avLst>
        </a:prstGeom>
        <a:solidFill>
          <a:schemeClr val="accent2">
            <a:lumMod val="75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GB" sz="1800" kern="1200" dirty="0" smtClean="0">
              <a:solidFill>
                <a:schemeClr val="tx1"/>
              </a:solidFill>
            </a:rPr>
            <a:t>He was shown a vision. A strong person was reciting the words,  </a:t>
          </a:r>
          <a:r>
            <a:rPr lang="en-GB" sz="1800" b="1" kern="1200" dirty="0" smtClean="0">
              <a:solidFill>
                <a:schemeClr val="tx1"/>
              </a:solidFill>
            </a:rPr>
            <a:t>“I bear witness that there is none worthy of worship except Allah, and I bear witness that Muhammad is His messenger. </a:t>
          </a:r>
          <a:r>
            <a:rPr lang="en-GB" sz="1800" b="1" kern="1200" dirty="0" err="1" smtClean="0">
              <a:solidFill>
                <a:schemeClr val="tx1"/>
              </a:solidFill>
            </a:rPr>
            <a:t>Ahmadiyyat</a:t>
          </a:r>
          <a:r>
            <a:rPr lang="en-GB" sz="1800" b="1" kern="1200" dirty="0" smtClean="0">
              <a:solidFill>
                <a:schemeClr val="tx1"/>
              </a:solidFill>
            </a:rPr>
            <a:t> is true. You definitely attained the night of decree (</a:t>
          </a:r>
          <a:r>
            <a:rPr lang="en-GB" sz="1800" b="1" kern="1200" dirty="0" err="1" smtClean="0">
              <a:solidFill>
                <a:schemeClr val="tx1"/>
              </a:solidFill>
            </a:rPr>
            <a:t>Lailatul-Qadr</a:t>
          </a:r>
          <a:r>
            <a:rPr lang="en-GB" sz="1800" b="1" kern="1200" dirty="0" smtClean="0">
              <a:solidFill>
                <a:schemeClr val="tx1"/>
              </a:solidFill>
            </a:rPr>
            <a:t>). Hadhrat Mirza </a:t>
          </a:r>
          <a:r>
            <a:rPr lang="en-GB" sz="1800" b="1" kern="1200" dirty="0" err="1" smtClean="0">
              <a:solidFill>
                <a:schemeClr val="tx1"/>
              </a:solidFill>
            </a:rPr>
            <a:t>Ghulam</a:t>
          </a:r>
          <a:r>
            <a:rPr lang="en-GB" sz="1800" b="1" kern="1200" dirty="0" smtClean="0">
              <a:solidFill>
                <a:schemeClr val="tx1"/>
              </a:solidFill>
            </a:rPr>
            <a:t> Ahmad is the Mahdi.” </a:t>
          </a:r>
          <a:r>
            <a:rPr lang="en-GB" sz="1800" kern="1200" dirty="0" smtClean="0">
              <a:solidFill>
                <a:schemeClr val="tx1"/>
              </a:solidFill>
            </a:rPr>
            <a:t> He says that he saw this vision many times. </a:t>
          </a:r>
          <a:endParaRPr lang="en-GB" sz="1800" kern="1200" dirty="0">
            <a:solidFill>
              <a:schemeClr val="tx1"/>
            </a:solidFill>
          </a:endParaRPr>
        </a:p>
      </dsp:txBody>
      <dsp:txXfrm>
        <a:off x="1366115" y="1631275"/>
        <a:ext cx="4912796" cy="2011621"/>
      </dsp:txXfrm>
    </dsp:sp>
    <dsp:sp modelId="{FAD91E84-CBA0-47E9-BD55-6CF6159D83AA}">
      <dsp:nvSpPr>
        <dsp:cNvPr id="0" name=""/>
        <dsp:cNvSpPr/>
      </dsp:nvSpPr>
      <dsp:spPr>
        <a:xfrm>
          <a:off x="6341496" y="1131843"/>
          <a:ext cx="1045183" cy="1045183"/>
        </a:xfrm>
        <a:prstGeom prst="downArrow">
          <a:avLst>
            <a:gd name="adj1" fmla="val 55000"/>
            <a:gd name="adj2" fmla="val 45000"/>
          </a:avLst>
        </a:prstGeom>
        <a:solidFill>
          <a:schemeClr val="accent2">
            <a:alpha val="90000"/>
            <a:tint val="55000"/>
            <a:hueOff val="0"/>
            <a:satOff val="0"/>
            <a:lumOff val="0"/>
            <a:alphaOff val="0"/>
          </a:schemeClr>
        </a:solidFill>
        <a:ln w="9525" cap="flat" cmpd="sng" algn="ctr">
          <a:solidFill>
            <a:schemeClr val="accent2">
              <a:alpha val="90000"/>
              <a:tint val="55000"/>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endParaRPr lang="en-GB" sz="1800" kern="1200"/>
        </a:p>
      </dsp:txBody>
      <dsp:txXfrm>
        <a:off x="6576662" y="1131843"/>
        <a:ext cx="574851" cy="78650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D9F921-C71D-48C2-99D1-516FA3BC6BED}">
      <dsp:nvSpPr>
        <dsp:cNvPr id="0" name=""/>
        <dsp:cNvSpPr/>
      </dsp:nvSpPr>
      <dsp:spPr>
        <a:xfrm>
          <a:off x="0" y="265217"/>
          <a:ext cx="5257800" cy="756000"/>
        </a:xfrm>
        <a:prstGeom prst="rect">
          <a:avLst/>
        </a:prstGeom>
        <a:solidFill>
          <a:schemeClr val="lt1">
            <a:alpha val="90000"/>
            <a:hueOff val="0"/>
            <a:satOff val="0"/>
            <a:lumOff val="0"/>
            <a:alphaOff val="0"/>
          </a:schemeClr>
        </a:solidFill>
        <a:ln w="9525" cap="flat" cmpd="sng" algn="ctr">
          <a:solidFill>
            <a:schemeClr val="accent2">
              <a:shade val="5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B3FC29FC-6C98-4DC4-9509-065C1085D88C}">
      <dsp:nvSpPr>
        <dsp:cNvPr id="0" name=""/>
        <dsp:cNvSpPr/>
      </dsp:nvSpPr>
      <dsp:spPr>
        <a:xfrm>
          <a:off x="250310" y="29984"/>
          <a:ext cx="5006201" cy="678033"/>
        </a:xfrm>
        <a:prstGeom prst="roundRect">
          <a:avLst/>
        </a:prstGeom>
        <a:gradFill rotWithShape="0">
          <a:gsLst>
            <a:gs pos="0">
              <a:schemeClr val="accent2">
                <a:shade val="50000"/>
                <a:hueOff val="0"/>
                <a:satOff val="0"/>
                <a:lumOff val="0"/>
                <a:alphaOff val="0"/>
                <a:shade val="51000"/>
                <a:satMod val="130000"/>
              </a:schemeClr>
            </a:gs>
            <a:gs pos="80000">
              <a:schemeClr val="accent2">
                <a:shade val="50000"/>
                <a:hueOff val="0"/>
                <a:satOff val="0"/>
                <a:lumOff val="0"/>
                <a:alphaOff val="0"/>
                <a:shade val="93000"/>
                <a:satMod val="130000"/>
              </a:schemeClr>
            </a:gs>
            <a:gs pos="100000">
              <a:schemeClr val="accent2">
                <a:shade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9113" tIns="0" rIns="139113" bIns="0" numCol="1" spcCol="1270" anchor="ctr" anchorCtr="0">
          <a:noAutofit/>
        </a:bodyPr>
        <a:lstStyle/>
        <a:p>
          <a:pPr lvl="0" algn="ctr" defTabSz="800100">
            <a:lnSpc>
              <a:spcPct val="90000"/>
            </a:lnSpc>
            <a:spcBef>
              <a:spcPct val="0"/>
            </a:spcBef>
            <a:spcAft>
              <a:spcPct val="35000"/>
            </a:spcAft>
          </a:pPr>
          <a:r>
            <a:rPr lang="en-GB" sz="1800" kern="1200" dirty="0" smtClean="0">
              <a:solidFill>
                <a:schemeClr val="tx1"/>
              </a:solidFill>
            </a:rPr>
            <a:t>Abdul-</a:t>
          </a:r>
          <a:r>
            <a:rPr lang="en-GB" sz="1800" kern="1200" dirty="0" err="1" smtClean="0">
              <a:solidFill>
                <a:schemeClr val="tx1"/>
              </a:solidFill>
            </a:rPr>
            <a:t>Qa’id</a:t>
          </a:r>
          <a:r>
            <a:rPr lang="en-GB" sz="1800" kern="1200" dirty="0" smtClean="0">
              <a:solidFill>
                <a:schemeClr val="tx1"/>
              </a:solidFill>
            </a:rPr>
            <a:t> Ahmad Sahib from Yemen writes,</a:t>
          </a:r>
          <a:endParaRPr lang="en-GB" sz="1800" kern="1200" dirty="0">
            <a:solidFill>
              <a:schemeClr val="tx1"/>
            </a:solidFill>
          </a:endParaRPr>
        </a:p>
      </dsp:txBody>
      <dsp:txXfrm>
        <a:off x="283409" y="63083"/>
        <a:ext cx="4940003" cy="611835"/>
      </dsp:txXfrm>
    </dsp:sp>
    <dsp:sp modelId="{690EF7E6-356C-4199-AF5E-6A3FEF7BDECD}">
      <dsp:nvSpPr>
        <dsp:cNvPr id="0" name=""/>
        <dsp:cNvSpPr/>
      </dsp:nvSpPr>
      <dsp:spPr>
        <a:xfrm>
          <a:off x="0" y="2501415"/>
          <a:ext cx="5257800" cy="756000"/>
        </a:xfrm>
        <a:prstGeom prst="rect">
          <a:avLst/>
        </a:prstGeom>
        <a:solidFill>
          <a:schemeClr val="lt1">
            <a:alpha val="90000"/>
            <a:hueOff val="0"/>
            <a:satOff val="0"/>
            <a:lumOff val="0"/>
            <a:alphaOff val="0"/>
          </a:schemeClr>
        </a:solidFill>
        <a:ln w="9525" cap="flat" cmpd="sng" algn="ctr">
          <a:solidFill>
            <a:schemeClr val="accent2">
              <a:shade val="50000"/>
              <a:hueOff val="201823"/>
              <a:satOff val="-6843"/>
              <a:lumOff val="28489"/>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562BD055-FDE7-47E1-B154-37EA7683075A}">
      <dsp:nvSpPr>
        <dsp:cNvPr id="0" name=""/>
        <dsp:cNvSpPr/>
      </dsp:nvSpPr>
      <dsp:spPr>
        <a:xfrm>
          <a:off x="250310" y="1183217"/>
          <a:ext cx="5006201" cy="1760997"/>
        </a:xfrm>
        <a:prstGeom prst="roundRect">
          <a:avLst/>
        </a:prstGeom>
        <a:gradFill rotWithShape="0">
          <a:gsLst>
            <a:gs pos="0">
              <a:schemeClr val="accent2">
                <a:shade val="50000"/>
                <a:hueOff val="212917"/>
                <a:satOff val="-7597"/>
                <a:lumOff val="31313"/>
                <a:alphaOff val="0"/>
                <a:shade val="51000"/>
                <a:satMod val="130000"/>
              </a:schemeClr>
            </a:gs>
            <a:gs pos="80000">
              <a:schemeClr val="accent2">
                <a:shade val="50000"/>
                <a:hueOff val="212917"/>
                <a:satOff val="-7597"/>
                <a:lumOff val="31313"/>
                <a:alphaOff val="0"/>
                <a:shade val="93000"/>
                <a:satMod val="130000"/>
              </a:schemeClr>
            </a:gs>
            <a:gs pos="100000">
              <a:schemeClr val="accent2">
                <a:shade val="50000"/>
                <a:hueOff val="212917"/>
                <a:satOff val="-7597"/>
                <a:lumOff val="3131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9113" tIns="0" rIns="139113" bIns="0" numCol="1" spcCol="1270" anchor="ctr" anchorCtr="0">
          <a:noAutofit/>
        </a:bodyPr>
        <a:lstStyle/>
        <a:p>
          <a:pPr lvl="0" algn="ctr" defTabSz="800100">
            <a:lnSpc>
              <a:spcPct val="90000"/>
            </a:lnSpc>
            <a:spcBef>
              <a:spcPct val="0"/>
            </a:spcBef>
            <a:spcAft>
              <a:spcPct val="35000"/>
            </a:spcAft>
          </a:pPr>
          <a:r>
            <a:rPr lang="en-GB" sz="1800" kern="1200" dirty="0" smtClean="0">
              <a:solidFill>
                <a:schemeClr val="tx1"/>
              </a:solidFill>
            </a:rPr>
            <a:t>“I have been watching MTA for the last two years. I have found the answers to all those questions to which no one else had a rejoinder. My heart was satisfied on seeing the picture of the Promised Messiah, peace be on him, the first time on the MTA. I felt that this person cannot be a liar</a:t>
          </a:r>
          <a:endParaRPr lang="en-GB" sz="1800" kern="1200" dirty="0"/>
        </a:p>
      </dsp:txBody>
      <dsp:txXfrm>
        <a:off x="336275" y="1269182"/>
        <a:ext cx="4834271" cy="1589067"/>
      </dsp:txXfrm>
    </dsp:sp>
    <dsp:sp modelId="{89881707-F249-495C-BBCA-FE50C8A1FB8B}">
      <dsp:nvSpPr>
        <dsp:cNvPr id="0" name=""/>
        <dsp:cNvSpPr/>
      </dsp:nvSpPr>
      <dsp:spPr>
        <a:xfrm>
          <a:off x="0" y="3862215"/>
          <a:ext cx="5257800" cy="756000"/>
        </a:xfrm>
        <a:prstGeom prst="rect">
          <a:avLst/>
        </a:prstGeom>
        <a:solidFill>
          <a:schemeClr val="lt1">
            <a:alpha val="90000"/>
            <a:hueOff val="0"/>
            <a:satOff val="0"/>
            <a:lumOff val="0"/>
            <a:alphaOff val="0"/>
          </a:schemeClr>
        </a:solidFill>
        <a:ln w="9525" cap="flat" cmpd="sng" algn="ctr">
          <a:solidFill>
            <a:schemeClr val="accent2">
              <a:shade val="50000"/>
              <a:hueOff val="201823"/>
              <a:satOff val="-6843"/>
              <a:lumOff val="28489"/>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65600037-6383-400D-A470-8F298B8461A0}">
      <dsp:nvSpPr>
        <dsp:cNvPr id="0" name=""/>
        <dsp:cNvSpPr/>
      </dsp:nvSpPr>
      <dsp:spPr>
        <a:xfrm>
          <a:off x="250310" y="3419415"/>
          <a:ext cx="5006201" cy="885600"/>
        </a:xfrm>
        <a:prstGeom prst="roundRect">
          <a:avLst/>
        </a:prstGeom>
        <a:solidFill>
          <a:schemeClr val="accent2">
            <a:lumMod val="75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9113" tIns="0" rIns="139113" bIns="0" numCol="1" spcCol="1270" anchor="ctr" anchorCtr="0">
          <a:noAutofit/>
        </a:bodyPr>
        <a:lstStyle/>
        <a:p>
          <a:pPr lvl="0" algn="ctr" defTabSz="800100">
            <a:lnSpc>
              <a:spcPct val="90000"/>
            </a:lnSpc>
            <a:spcBef>
              <a:spcPct val="0"/>
            </a:spcBef>
            <a:spcAft>
              <a:spcPct val="35000"/>
            </a:spcAft>
          </a:pPr>
          <a:r>
            <a:rPr lang="en-GB" sz="1800" kern="1200" dirty="0" smtClean="0">
              <a:solidFill>
                <a:schemeClr val="tx1"/>
              </a:solidFill>
            </a:rPr>
            <a:t>I saw numerous dreams after that which carried glad tidings.” </a:t>
          </a:r>
          <a:endParaRPr lang="en-GB" sz="1800" kern="1200" dirty="0"/>
        </a:p>
      </dsp:txBody>
      <dsp:txXfrm>
        <a:off x="293541" y="3462646"/>
        <a:ext cx="4919739" cy="799138"/>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822E56-4BC3-4BA7-9CD8-2F0637589B11}">
      <dsp:nvSpPr>
        <dsp:cNvPr id="0" name=""/>
        <dsp:cNvSpPr/>
      </dsp:nvSpPr>
      <dsp:spPr>
        <a:xfrm>
          <a:off x="24924" y="277496"/>
          <a:ext cx="6491921" cy="890902"/>
        </a:xfrm>
        <a:prstGeom prst="roundRect">
          <a:avLst>
            <a:gd name="adj" fmla="val 10000"/>
          </a:avLst>
        </a:prstGeom>
        <a:gradFill rotWithShape="0">
          <a:gsLst>
            <a:gs pos="0">
              <a:schemeClr val="accent2">
                <a:shade val="50000"/>
                <a:hueOff val="0"/>
                <a:satOff val="0"/>
                <a:lumOff val="0"/>
                <a:alphaOff val="0"/>
                <a:shade val="51000"/>
                <a:satMod val="130000"/>
              </a:schemeClr>
            </a:gs>
            <a:gs pos="80000">
              <a:schemeClr val="accent2">
                <a:shade val="50000"/>
                <a:hueOff val="0"/>
                <a:satOff val="0"/>
                <a:lumOff val="0"/>
                <a:alphaOff val="0"/>
                <a:shade val="93000"/>
                <a:satMod val="130000"/>
              </a:schemeClr>
            </a:gs>
            <a:gs pos="100000">
              <a:schemeClr val="accent2">
                <a:shade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GB" sz="1800" kern="1200" dirty="0" smtClean="0">
              <a:solidFill>
                <a:schemeClr val="tx1"/>
              </a:solidFill>
            </a:rPr>
            <a:t>Our </a:t>
          </a:r>
          <a:r>
            <a:rPr lang="en-GB" sz="1800" kern="1200" dirty="0" err="1" smtClean="0">
              <a:solidFill>
                <a:schemeClr val="tx1"/>
              </a:solidFill>
            </a:rPr>
            <a:t>Mu‘allam</a:t>
          </a:r>
          <a:r>
            <a:rPr lang="en-GB" sz="1800" kern="1200" dirty="0" smtClean="0">
              <a:solidFill>
                <a:schemeClr val="tx1"/>
              </a:solidFill>
            </a:rPr>
            <a:t> from Kazakhstan writes. She accepted </a:t>
          </a:r>
          <a:r>
            <a:rPr lang="en-GB" sz="1800" kern="1200" dirty="0" err="1" smtClean="0">
              <a:solidFill>
                <a:schemeClr val="tx1"/>
              </a:solidFill>
            </a:rPr>
            <a:t>Ahmadiyyat</a:t>
          </a:r>
          <a:r>
            <a:rPr lang="en-GB" sz="1800" kern="1200" dirty="0" smtClean="0">
              <a:solidFill>
                <a:schemeClr val="tx1"/>
              </a:solidFill>
            </a:rPr>
            <a:t>. </a:t>
          </a:r>
          <a:endParaRPr lang="en-GB" sz="1800" i="0" kern="1200" dirty="0">
            <a:solidFill>
              <a:schemeClr val="tx1"/>
            </a:solidFill>
          </a:endParaRPr>
        </a:p>
      </dsp:txBody>
      <dsp:txXfrm>
        <a:off x="51018" y="303590"/>
        <a:ext cx="4975441" cy="838714"/>
      </dsp:txXfrm>
    </dsp:sp>
    <dsp:sp modelId="{A8F28D3B-1F9E-44D8-8301-AEE69F4769C5}">
      <dsp:nvSpPr>
        <dsp:cNvPr id="0" name=""/>
        <dsp:cNvSpPr/>
      </dsp:nvSpPr>
      <dsp:spPr>
        <a:xfrm>
          <a:off x="577214" y="1686877"/>
          <a:ext cx="6541770" cy="1445895"/>
        </a:xfrm>
        <a:prstGeom prst="roundRect">
          <a:avLst>
            <a:gd name="adj" fmla="val 10000"/>
          </a:avLst>
        </a:prstGeom>
        <a:gradFill rotWithShape="0">
          <a:gsLst>
            <a:gs pos="0">
              <a:schemeClr val="accent2">
                <a:shade val="50000"/>
                <a:hueOff val="212917"/>
                <a:satOff val="-7597"/>
                <a:lumOff val="31313"/>
                <a:alphaOff val="0"/>
                <a:shade val="51000"/>
                <a:satMod val="130000"/>
              </a:schemeClr>
            </a:gs>
            <a:gs pos="80000">
              <a:schemeClr val="accent2">
                <a:shade val="50000"/>
                <a:hueOff val="212917"/>
                <a:satOff val="-7597"/>
                <a:lumOff val="31313"/>
                <a:alphaOff val="0"/>
                <a:shade val="93000"/>
                <a:satMod val="130000"/>
              </a:schemeClr>
            </a:gs>
            <a:gs pos="100000">
              <a:schemeClr val="accent2">
                <a:shade val="50000"/>
                <a:hueOff val="212917"/>
                <a:satOff val="-7597"/>
                <a:lumOff val="3131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GB" sz="1800" kern="1200" dirty="0" smtClean="0">
              <a:solidFill>
                <a:schemeClr val="tx1"/>
              </a:solidFill>
            </a:rPr>
            <a:t>A lady saw a dream as if someone had written on a board something in Arabic. She could not read it. She was told its meaning that Imam Mahdi is present among you </a:t>
          </a:r>
          <a:endParaRPr lang="en-GB" sz="1800" kern="1200" dirty="0">
            <a:solidFill>
              <a:schemeClr val="tx1"/>
            </a:solidFill>
          </a:endParaRPr>
        </a:p>
      </dsp:txBody>
      <dsp:txXfrm>
        <a:off x="619563" y="1729226"/>
        <a:ext cx="4940025" cy="1361197"/>
      </dsp:txXfrm>
    </dsp:sp>
    <dsp:sp modelId="{48AB5800-B5B2-43E7-B4C1-BCE59FF0376F}">
      <dsp:nvSpPr>
        <dsp:cNvPr id="0" name=""/>
        <dsp:cNvSpPr/>
      </dsp:nvSpPr>
      <dsp:spPr>
        <a:xfrm>
          <a:off x="1154429" y="3373754"/>
          <a:ext cx="6541770" cy="1445895"/>
        </a:xfrm>
        <a:prstGeom prst="roundRect">
          <a:avLst>
            <a:gd name="adj" fmla="val 10000"/>
          </a:avLst>
        </a:prstGeom>
        <a:solidFill>
          <a:schemeClr val="accent2">
            <a:lumMod val="75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GB" sz="1800" kern="1200" dirty="0" smtClean="0">
              <a:solidFill>
                <a:schemeClr val="tx1"/>
              </a:solidFill>
            </a:rPr>
            <a:t>About two weeks after this, she was much affected when she saw me addressing on MTA during the German </a:t>
          </a:r>
          <a:r>
            <a:rPr lang="en-GB" sz="1800" kern="1200" dirty="0" err="1" smtClean="0">
              <a:solidFill>
                <a:schemeClr val="tx1"/>
              </a:solidFill>
            </a:rPr>
            <a:t>Jalsa</a:t>
          </a:r>
          <a:r>
            <a:rPr lang="en-GB" sz="1800" kern="1200" dirty="0" smtClean="0">
              <a:solidFill>
                <a:schemeClr val="tx1"/>
              </a:solidFill>
            </a:rPr>
            <a:t> </a:t>
          </a:r>
          <a:r>
            <a:rPr lang="en-GB" sz="1800" kern="1200" dirty="0" err="1" smtClean="0">
              <a:solidFill>
                <a:schemeClr val="tx1"/>
              </a:solidFill>
            </a:rPr>
            <a:t>Salana</a:t>
          </a:r>
          <a:r>
            <a:rPr lang="en-GB" sz="1800" kern="1200" dirty="0" smtClean="0">
              <a:solidFill>
                <a:schemeClr val="tx1"/>
              </a:solidFill>
            </a:rPr>
            <a:t>. She says that she had already been told that Imam Mahdi had come</a:t>
          </a:r>
          <a:r>
            <a:rPr lang="en-GB" sz="1900" kern="1200" dirty="0" smtClean="0">
              <a:solidFill>
                <a:schemeClr val="tx1"/>
              </a:solidFill>
            </a:rPr>
            <a:t>.</a:t>
          </a:r>
          <a:endParaRPr lang="en-GB" sz="1900" kern="1200" dirty="0">
            <a:solidFill>
              <a:schemeClr val="tx1"/>
            </a:solidFill>
          </a:endParaRPr>
        </a:p>
      </dsp:txBody>
      <dsp:txXfrm>
        <a:off x="1196778" y="3416103"/>
        <a:ext cx="4940025" cy="1361197"/>
      </dsp:txXfrm>
    </dsp:sp>
    <dsp:sp modelId="{C316615D-EA9A-4F73-B5E0-3EF2D2265154}">
      <dsp:nvSpPr>
        <dsp:cNvPr id="0" name=""/>
        <dsp:cNvSpPr/>
      </dsp:nvSpPr>
      <dsp:spPr>
        <a:xfrm>
          <a:off x="5601938" y="1096470"/>
          <a:ext cx="939831" cy="939831"/>
        </a:xfrm>
        <a:prstGeom prst="downArrow">
          <a:avLst>
            <a:gd name="adj1" fmla="val 55000"/>
            <a:gd name="adj2" fmla="val 45000"/>
          </a:avLst>
        </a:prstGeom>
        <a:solidFill>
          <a:schemeClr val="accent2">
            <a:alpha val="90000"/>
            <a:tint val="55000"/>
            <a:hueOff val="0"/>
            <a:satOff val="0"/>
            <a:lumOff val="0"/>
            <a:alphaOff val="0"/>
          </a:schemeClr>
        </a:solidFill>
        <a:ln w="9525" cap="flat" cmpd="sng" algn="ctr">
          <a:solidFill>
            <a:schemeClr val="accent2">
              <a:alpha val="90000"/>
              <a:tint val="55000"/>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n-GB" sz="3600" kern="1200"/>
        </a:p>
      </dsp:txBody>
      <dsp:txXfrm>
        <a:off x="5813400" y="1096470"/>
        <a:ext cx="516907" cy="707223"/>
      </dsp:txXfrm>
    </dsp:sp>
    <dsp:sp modelId="{6DC76179-D4FE-429D-85A5-9279ABD8BE25}">
      <dsp:nvSpPr>
        <dsp:cNvPr id="0" name=""/>
        <dsp:cNvSpPr/>
      </dsp:nvSpPr>
      <dsp:spPr>
        <a:xfrm>
          <a:off x="6179153" y="2773708"/>
          <a:ext cx="939831" cy="939831"/>
        </a:xfrm>
        <a:prstGeom prst="downArrow">
          <a:avLst>
            <a:gd name="adj1" fmla="val 55000"/>
            <a:gd name="adj2" fmla="val 45000"/>
          </a:avLst>
        </a:prstGeom>
        <a:solidFill>
          <a:schemeClr val="accent2">
            <a:alpha val="90000"/>
            <a:tint val="55000"/>
            <a:hueOff val="0"/>
            <a:satOff val="0"/>
            <a:lumOff val="0"/>
            <a:alphaOff val="0"/>
          </a:schemeClr>
        </a:solidFill>
        <a:ln w="9525" cap="flat" cmpd="sng" algn="ctr">
          <a:solidFill>
            <a:schemeClr val="accent2">
              <a:alpha val="90000"/>
              <a:tint val="55000"/>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n-GB" sz="3600" kern="1200"/>
        </a:p>
      </dsp:txBody>
      <dsp:txXfrm>
        <a:off x="6390615" y="2773708"/>
        <a:ext cx="516907" cy="707223"/>
      </dsp:txXfrm>
    </dsp:sp>
  </dsp:spTree>
</dsp:drawing>
</file>

<file path=ppt/diagrams/layout1.xml><?xml version="1.0" encoding="utf-8"?>
<dgm:layoutDef xmlns:dgm="http://schemas.openxmlformats.org/drawingml/2006/diagram" xmlns:a="http://schemas.openxmlformats.org/drawingml/2006/main" uniqueId="urn:microsoft.com/office/officeart/2005/8/layout/vList4#1">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3.xml><?xml version="1.0" encoding="utf-8"?>
<dgm:layoutDef xmlns:dgm="http://schemas.openxmlformats.org/drawingml/2006/diagram" xmlns:a="http://schemas.openxmlformats.org/drawingml/2006/main" uniqueId="urn:microsoft.com/office/officeart/2005/8/layout/matrix2">
  <dgm:title val=""/>
  <dgm:desc val=""/>
  <dgm:catLst>
    <dgm:cat type="matrix" pri="3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l" for="ch" forName="rect1" refType="w" fact="0.065"/>
          <dgm:constr type="t" for="ch" forName="rect1" refType="h" fact="0.065"/>
          <dgm:constr type="w" for="ch" forName="rect2" refType="w" fact="0.4"/>
          <dgm:constr type="h" for="ch" forName="rect2" refType="h" fact="0.4"/>
          <dgm:constr type="r" for="ch" forName="rect2" refType="w" fact="0.935"/>
          <dgm:constr type="t" for="ch" forName="rect2" refType="h" fact="0.065"/>
          <dgm:constr type="w" for="ch" forName="rect3" refType="w" fact="0.4"/>
          <dgm:constr type="h" for="ch" forName="rect3" refType="w" fact="0.4"/>
          <dgm:constr type="l" for="ch" forName="rect3" refType="w" fact="0.065"/>
          <dgm:constr type="b" for="ch" forName="rect3" refType="h" fact="0.935"/>
          <dgm:constr type="w" for="ch" forName="rect4" refType="w" fact="0.4"/>
          <dgm:constr type="h" for="ch" forName="rect4" refType="h" fact="0.4"/>
          <dgm:constr type="r" for="ch" forName="rect4" refType="w" fact="0.935"/>
          <dgm:constr type="b" for="ch" forName="rect4" refType="h" fact="0.935"/>
        </dgm:constrLst>
      </dgm:if>
      <dgm:else name="Name2">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r" for="ch" forName="rect1" refType="w" fact="0.935"/>
          <dgm:constr type="t" for="ch" forName="rect1" refType="h" fact="0.065"/>
          <dgm:constr type="w" for="ch" forName="rect2" refType="w" fact="0.4"/>
          <dgm:constr type="h" for="ch" forName="rect2" refType="h" fact="0.4"/>
          <dgm:constr type="l" for="ch" forName="rect2" refType="w" fact="0.065"/>
          <dgm:constr type="t" for="ch" forName="rect2" refType="h" fact="0.065"/>
          <dgm:constr type="w" for="ch" forName="rect3" refType="w" fact="0.4"/>
          <dgm:constr type="h" for="ch" forName="rect3" refType="w" fact="0.4"/>
          <dgm:constr type="r" for="ch" forName="rect3" refType="w" fact="0.935"/>
          <dgm:constr type="b" for="ch" forName="rect3" refType="h" fact="0.935"/>
          <dgm:constr type="w" for="ch" forName="rect4" refType="w" fact="0.4"/>
          <dgm:constr type="h" for="ch" forName="rect4" refType="h" fact="0.4"/>
          <dgm:constr type="l" for="ch" forName="rect4" refType="w" fact="0.065"/>
          <dgm:constr type="b" for="ch" forName="rect4" refType="h" fact="0.935"/>
        </dgm:constrLst>
      </dgm:else>
    </dgm:choose>
    <dgm:ruleLst/>
    <dgm:choose name="Name3">
      <dgm:if name="Name4" axis="ch" ptType="node" func="cnt" op="gte" val="1">
        <dgm:layoutNode name="axisShape" styleLbl="bgShp">
          <dgm:alg type="sp"/>
          <dgm:shape xmlns:r="http://schemas.openxmlformats.org/officeDocument/2006/relationships" type="quadArrow" r:blip="">
            <dgm:adjLst>
              <dgm:adj idx="1" val="0.02"/>
              <dgm:adj idx="2" val="0.04"/>
              <dgm:adj idx="3" val="0.05"/>
            </dgm:adjLst>
          </dgm:shape>
          <dgm:presOf/>
          <dgm:constrLst/>
          <dgm:ruleLst/>
        </dgm:layoutNode>
        <dgm:layoutNode name="rect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diagrams.loki3.com/TabbedArc+Icon">
  <dgm:title val="Tabbed Arc"/>
  <dgm:desc val="Use to show a set of related items arcing over a common area.  Best with small amounts of text."/>
  <dgm:catLst>
    <dgm:cat type="relationship" pri="20500"/>
    <dgm:cat type="officeonline" pri="4000"/>
  </dgm:catLst>
  <dgm:sampData useDef="1">
    <dgm:dataModel>
      <dgm:ptLst/>
      <dgm:bg/>
      <dgm:whole/>
    </dgm:dataModel>
  </dgm:sampData>
  <dgm:styleData useDef="1">
    <dgm:dataModel>
      <dgm:ptLst/>
      <dgm:bg/>
      <dgm:whole/>
    </dgm:dataModel>
  </dgm:styleData>
  <dgm:clrData useDef="1">
    <dgm:dataModel>
      <dgm:ptLst/>
      <dgm:bg/>
      <dgm:whole/>
    </dgm:dataModel>
  </dgm:clrData>
  <dgm:layoutNode name="Name0">
    <dgm:varLst>
      <dgm:dir/>
      <dgm:resizeHandles val="exact"/>
    </dgm:varLst>
    <dgm:choose name="Name1">
      <dgm:if name="Name2" axis="ch" ptType="node" func="cnt" op="equ" val="1">
        <dgm:alg type="cycle"/>
      </dgm:if>
      <dgm:else name="Name3">
        <dgm:choose name="Name4">
          <dgm:if name="Name5" axis="ch" ptType="node" func="cnt" op="lte" val="3">
            <dgm:choose name="Name6">
              <dgm:if name="Name7" func="var" arg="dir" op="equ" val="norm">
                <dgm:alg type="cycle">
                  <dgm:param type="stAng" val="-40"/>
                  <dgm:param type="spanAng" val="80"/>
                  <dgm:param type="rotPath" val="alongPath"/>
                </dgm:alg>
              </dgm:if>
              <dgm:else name="Name8">
                <dgm:alg type="cycle">
                  <dgm:param type="stAng" val="40"/>
                  <dgm:param type="spanAng" val="-80"/>
                  <dgm:param type="rotPath" val="alongPath"/>
                </dgm:alg>
              </dgm:else>
            </dgm:choose>
          </dgm:if>
          <dgm:else name="Name9">
            <dgm:choose name="Name10">
              <dgm:if name="Name11" func="var" arg="dir" op="equ" val="norm">
                <dgm:alg type="cycle">
                  <dgm:param type="stAng" val="-60"/>
                  <dgm:param type="spanAng" val="120"/>
                  <dgm:param type="rotPath" val="alongPath"/>
                </dgm:alg>
              </dgm:if>
              <dgm:else name="Name12">
                <dgm:alg type="cycle">
                  <dgm:param type="stAng" val="60"/>
                  <dgm:param type="spanAng" val="-120"/>
                  <dgm:param type="rotPath" val="alongPath"/>
                </dgm:alg>
              </dgm:else>
            </dgm:choose>
          </dgm:else>
        </dgm:choose>
      </dgm:else>
    </dgm:choose>
    <dgm:shape xmlns:r="http://schemas.openxmlformats.org/officeDocument/2006/relationships" r:blip="">
      <dgm:adjLst/>
    </dgm:shape>
    <dgm:presOf/>
    <dgm:choose name="Name13">
      <dgm:if name="Name14" axis="ch" ptType="node" func="cnt" op="equ" val="2">
        <dgm:constrLst>
          <dgm:constr type="w" for="ch" ptType="node" refType="w"/>
          <dgm:constr type="primFontSz" for="ch" ptType="node" op="equ" val="65"/>
          <dgm:constr type="sibSp" refType="w" fact="0.22"/>
        </dgm:constrLst>
      </dgm:if>
      <dgm:else name="Name15">
        <dgm:constrLst>
          <dgm:constr type="w" for="ch" ptType="node" refType="w"/>
          <dgm:constr type="primFontSz" for="ch" ptType="node" op="equ" val="65"/>
          <dgm:constr type="sibSp" refType="w" fact="0.14"/>
        </dgm:constrLst>
      </dgm:else>
    </dgm:choose>
    <dgm:ruleLst/>
    <dgm:forEach name="Name16" axis="ch" ptType="node">
      <dgm:choose name="Name17">
        <dgm:if name="Name18" axis="par ch" ptType="doc node" func="cnt" op="equ" val="1">
          <dgm:layoutNode name="one">
            <dgm:varLst>
              <dgm:bulletEnabled val="1"/>
            </dgm:varLst>
            <dgm:alg type="tx"/>
            <dgm:shape xmlns:r="http://schemas.openxmlformats.org/officeDocument/2006/relationships" type="round2SameRect" r:blip="">
              <dgm:adjLst/>
            </dgm:shape>
            <dgm:presOf axis="desOrSelf" ptType="node"/>
            <dgm:constrLst>
              <dgm:constr type="h" refType="w" fact="0.65"/>
              <dgm:constr type="tMarg" refType="primFontSz" fact="0.1"/>
              <dgm:constr type="bMarg" refType="primFontSz" fact="0.1"/>
              <dgm:constr type="lMarg" refType="primFontSz" fact="0.3"/>
              <dgm:constr type="rMarg" refType="primFontSz" fact="0.3"/>
            </dgm:constrLst>
            <dgm:ruleLst>
              <dgm:rule type="primFontSz" val="5" fact="NaN" max="NaN"/>
            </dgm:ruleLst>
          </dgm:layoutNode>
        </dgm:if>
        <dgm:else name="Name19">
          <dgm:layoutNode name="twoplus">
            <dgm:varLst>
              <dgm:bulletEnabled val="1"/>
            </dgm:varLst>
            <dgm:alg type="tx">
              <dgm:param type="autoTxRot" val="grav"/>
            </dgm:alg>
            <dgm:shape xmlns:r="http://schemas.openxmlformats.org/officeDocument/2006/relationships" type="round2SameRect" r:blip="">
              <dgm:adjLst/>
            </dgm:shape>
            <dgm:presOf axis="desOrSelf" ptType="node"/>
            <dgm:constrLst>
              <dgm:constr type="h" refType="w" fact="0.65"/>
              <dgm:constr type="tMarg" refType="primFontSz" fact="0.1"/>
              <dgm:constr type="bMarg" refType="primFontSz" fact="0.1"/>
              <dgm:constr type="lMarg" refType="primFontSz" fact="0.3"/>
              <dgm:constr type="rMarg" refType="primFontSz" fact="0.3"/>
            </dgm:constrLst>
            <dgm:ruleLst>
              <dgm:rule type="primFontSz" val="5" fact="NaN" max="NaN"/>
            </dgm:ruleLst>
          </dgm:layoutNod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hProcess7#2">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presOf axis="self"/>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presOf axis="self"/>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74A01FA3-178C-4104-B985-BA5CAD289AE4}" type="datetimeFigureOut">
              <a:rPr lang="en-US"/>
              <a:pPr>
                <a:defRPr/>
              </a:pPr>
              <a:t>5/5/2011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A8B5B418-6DD1-49FC-B1F0-1FA8A05232BD}" type="slidenum">
              <a:rPr lang="en-US"/>
              <a:pPr>
                <a:defRPr/>
              </a:pPr>
              <a:t>‹#›</a:t>
            </a:fld>
            <a:endParaRPr lang="en-US"/>
          </a:p>
        </p:txBody>
      </p:sp>
    </p:spTree>
    <p:extLst>
      <p:ext uri="{BB962C8B-B14F-4D97-AF65-F5344CB8AC3E}">
        <p14:creationId xmlns:p14="http://schemas.microsoft.com/office/powerpoint/2010/main" val="318112374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A8B5B418-6DD1-49FC-B1F0-1FA8A05232BD}" type="slidenum">
              <a:rPr lang="en-US" smtClean="0"/>
              <a:pPr>
                <a:defRPr/>
              </a:pPr>
              <a:t>1</a:t>
            </a:fld>
            <a:endParaRPr lang="en-US"/>
          </a:p>
        </p:txBody>
      </p:sp>
    </p:spTree>
    <p:extLst>
      <p:ext uri="{BB962C8B-B14F-4D97-AF65-F5344CB8AC3E}">
        <p14:creationId xmlns:p14="http://schemas.microsoft.com/office/powerpoint/2010/main" val="24797502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dirty="0" smtClean="0"/>
          </a:p>
        </p:txBody>
      </p:sp>
      <p:sp>
        <p:nvSpPr>
          <p:cNvPr id="2970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6A73E4F-ADC9-40ED-82F1-66ECA4B4A757}" type="slidenum">
              <a:rPr lang="en-US" smtClean="0">
                <a:cs typeface="Arial" charset="0"/>
              </a:rPr>
              <a:pPr fontAlgn="base">
                <a:spcBef>
                  <a:spcPct val="0"/>
                </a:spcBef>
                <a:spcAft>
                  <a:spcPct val="0"/>
                </a:spcAft>
                <a:defRPr/>
              </a:pPr>
              <a:t>12</a:t>
            </a:fld>
            <a:endParaRPr lang="en-US" smtClean="0">
              <a:cs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p:spPr>
      </p:sp>
      <p:sp>
        <p:nvSpPr>
          <p:cNvPr id="378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dirty="0" smtClean="0"/>
          </a:p>
        </p:txBody>
      </p:sp>
      <p:sp>
        <p:nvSpPr>
          <p:cNvPr id="3482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5155CFB-692A-4713-9D80-7B9203594BCB}" type="slidenum">
              <a:rPr lang="en-US" smtClean="0">
                <a:cs typeface="Arial" charset="0"/>
              </a:rPr>
              <a:pPr fontAlgn="base">
                <a:spcBef>
                  <a:spcPct val="0"/>
                </a:spcBef>
                <a:spcAft>
                  <a:spcPct val="0"/>
                </a:spcAft>
                <a:defRPr/>
              </a:pPr>
              <a:t>13</a:t>
            </a:fld>
            <a:endParaRPr lang="en-US" smtClean="0">
              <a:cs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p:spPr>
      </p:sp>
      <p:sp>
        <p:nvSpPr>
          <p:cNvPr id="348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2970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5FC2921-AA55-4005-867F-F4878FFE71FD}" type="slidenum">
              <a:rPr lang="en-US" smtClean="0">
                <a:cs typeface="Arial" charset="0"/>
              </a:rPr>
              <a:pPr fontAlgn="base">
                <a:spcBef>
                  <a:spcPct val="0"/>
                </a:spcBef>
                <a:spcAft>
                  <a:spcPct val="0"/>
                </a:spcAft>
                <a:defRPr/>
              </a:pPr>
              <a:t>14</a:t>
            </a:fld>
            <a:endParaRPr lang="en-US" smtClean="0">
              <a:cs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dirty="0" smtClean="0"/>
          </a:p>
        </p:txBody>
      </p:sp>
      <p:sp>
        <p:nvSpPr>
          <p:cNvPr id="2970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6A73E4F-ADC9-40ED-82F1-66ECA4B4A757}" type="slidenum">
              <a:rPr lang="en-US" smtClean="0">
                <a:cs typeface="Arial" charset="0"/>
              </a:rPr>
              <a:pPr fontAlgn="base">
                <a:spcBef>
                  <a:spcPct val="0"/>
                </a:spcBef>
                <a:spcAft>
                  <a:spcPct val="0"/>
                </a:spcAft>
                <a:defRPr/>
              </a:pPr>
              <a:t>15</a:t>
            </a:fld>
            <a:endParaRPr lang="en-US" smtClean="0">
              <a:cs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The Promised Messiah, peace be on him, says, “Time has come now that the grandeur and greatness of Islam be manifested again. I have appeared with this purpose. Muslims should appreciate the light and blessings which are descending from heaven, and thank Allah the Almighty that they were helped on time, and Allah according to His promise had supported them at the time of distress. But if they will not appreciate this blessing from Allah, Allah will not care about them a bit. He will have his objective achieved but there will be sorrow concerning them.”</a:t>
            </a:r>
          </a:p>
          <a:p>
            <a:r>
              <a:rPr lang="en-GB" sz="1200" kern="1200" dirty="0" smtClean="0">
                <a:solidFill>
                  <a:schemeClr val="tx1"/>
                </a:solidFill>
                <a:effectLst/>
                <a:latin typeface="+mn-lt"/>
                <a:ea typeface="+mn-ea"/>
                <a:cs typeface="+mn-cs"/>
              </a:rPr>
              <a:t>May Allah open the hearts of the Muslims. May they be the seekers of help from Allah in recognizing the reality. May Allah continue to strengthen our faiths as well.</a:t>
            </a:r>
          </a:p>
          <a:p>
            <a:endParaRPr lang="en-GB" dirty="0"/>
          </a:p>
        </p:txBody>
      </p:sp>
      <p:sp>
        <p:nvSpPr>
          <p:cNvPr id="4" name="Slide Number Placeholder 3"/>
          <p:cNvSpPr>
            <a:spLocks noGrp="1"/>
          </p:cNvSpPr>
          <p:nvPr>
            <p:ph type="sldNum" sz="quarter" idx="10"/>
          </p:nvPr>
        </p:nvSpPr>
        <p:spPr/>
        <p:txBody>
          <a:bodyPr/>
          <a:lstStyle/>
          <a:p>
            <a:pPr>
              <a:defRPr/>
            </a:pPr>
            <a:fld id="{A8B5B418-6DD1-49FC-B1F0-1FA8A05232BD}" type="slidenum">
              <a:rPr lang="en-US" smtClean="0"/>
              <a:pPr>
                <a:defRPr/>
              </a:pPr>
              <a:t>16</a:t>
            </a:fld>
            <a:endParaRPr lang="en-US"/>
          </a:p>
        </p:txBody>
      </p:sp>
    </p:spTree>
    <p:extLst>
      <p:ext uri="{BB962C8B-B14F-4D97-AF65-F5344CB8AC3E}">
        <p14:creationId xmlns:p14="http://schemas.microsoft.com/office/powerpoint/2010/main" val="23133857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endParaRPr lang="en-GB" dirty="0"/>
          </a:p>
        </p:txBody>
      </p:sp>
      <p:sp>
        <p:nvSpPr>
          <p:cNvPr id="4" name="Slide Number Placeholder 3"/>
          <p:cNvSpPr>
            <a:spLocks noGrp="1"/>
          </p:cNvSpPr>
          <p:nvPr>
            <p:ph type="sldNum" sz="quarter" idx="10"/>
          </p:nvPr>
        </p:nvSpPr>
        <p:spPr/>
        <p:txBody>
          <a:bodyPr/>
          <a:lstStyle/>
          <a:p>
            <a:pPr>
              <a:defRPr/>
            </a:pPr>
            <a:fld id="{A8B5B418-6DD1-49FC-B1F0-1FA8A05232BD}" type="slidenum">
              <a:rPr lang="en-US" smtClean="0"/>
              <a:pPr>
                <a:defRPr/>
              </a:pPr>
              <a:t>17</a:t>
            </a:fld>
            <a:endParaRPr lang="en-US"/>
          </a:p>
        </p:txBody>
      </p:sp>
    </p:spTree>
    <p:extLst>
      <p:ext uri="{BB962C8B-B14F-4D97-AF65-F5344CB8AC3E}">
        <p14:creationId xmlns:p14="http://schemas.microsoft.com/office/powerpoint/2010/main" val="4657170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A8B5B418-6DD1-49FC-B1F0-1FA8A05232BD}" type="slidenum">
              <a:rPr lang="en-US" smtClean="0"/>
              <a:pPr>
                <a:defRPr/>
              </a:pPr>
              <a:t>18</a:t>
            </a:fld>
            <a:endParaRPr lang="en-US"/>
          </a:p>
        </p:txBody>
      </p:sp>
    </p:spTree>
    <p:extLst>
      <p:ext uri="{BB962C8B-B14F-4D97-AF65-F5344CB8AC3E}">
        <p14:creationId xmlns:p14="http://schemas.microsoft.com/office/powerpoint/2010/main" val="3028103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endParaRPr lang="en-GB" dirty="0"/>
          </a:p>
        </p:txBody>
      </p:sp>
      <p:sp>
        <p:nvSpPr>
          <p:cNvPr id="4" name="Slide Number Placeholder 3"/>
          <p:cNvSpPr>
            <a:spLocks noGrp="1"/>
          </p:cNvSpPr>
          <p:nvPr>
            <p:ph type="sldNum" sz="quarter" idx="10"/>
          </p:nvPr>
        </p:nvSpPr>
        <p:spPr/>
        <p:txBody>
          <a:bodyPr/>
          <a:lstStyle/>
          <a:p>
            <a:pPr>
              <a:defRPr/>
            </a:pPr>
            <a:fld id="{A8B5B418-6DD1-49FC-B1F0-1FA8A05232BD}" type="slidenum">
              <a:rPr lang="en-US" smtClean="0"/>
              <a:pPr>
                <a:defRPr/>
              </a:pPr>
              <a:t>2</a:t>
            </a:fld>
            <a:endParaRPr lang="en-US"/>
          </a:p>
        </p:txBody>
      </p:sp>
    </p:spTree>
    <p:extLst>
      <p:ext uri="{BB962C8B-B14F-4D97-AF65-F5344CB8AC3E}">
        <p14:creationId xmlns:p14="http://schemas.microsoft.com/office/powerpoint/2010/main" val="35037865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dirty="0" smtClean="0"/>
          </a:p>
        </p:txBody>
      </p:sp>
      <p:sp>
        <p:nvSpPr>
          <p:cNvPr id="3174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AD6159C-9B21-40F1-B73C-DC3E4E5DDF5E}" type="slidenum">
              <a:rPr lang="en-US" smtClean="0">
                <a:cs typeface="Arial" charset="0"/>
              </a:rPr>
              <a:pPr fontAlgn="base">
                <a:spcBef>
                  <a:spcPct val="0"/>
                </a:spcBef>
                <a:spcAft>
                  <a:spcPct val="0"/>
                </a:spcAft>
                <a:defRPr/>
              </a:pPr>
              <a:t>3</a:t>
            </a:fld>
            <a:endParaRPr lang="en-US" smtClean="0">
              <a:cs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dirty="0" smtClean="0"/>
              <a:t> </a:t>
            </a:r>
          </a:p>
        </p:txBody>
      </p:sp>
      <p:sp>
        <p:nvSpPr>
          <p:cNvPr id="4" name="Slide Number Placeholder 3"/>
          <p:cNvSpPr>
            <a:spLocks noGrp="1"/>
          </p:cNvSpPr>
          <p:nvPr>
            <p:ph type="sldNum" sz="quarter" idx="5"/>
          </p:nvPr>
        </p:nvSpPr>
        <p:spPr/>
        <p:txBody>
          <a:bodyPr/>
          <a:lstStyle/>
          <a:p>
            <a:pPr>
              <a:defRPr/>
            </a:pPr>
            <a:fld id="{4FA865D6-B1CB-48BD-B247-21F242619EB1}" type="slidenum">
              <a:rPr lang="en-US" smtClean="0"/>
              <a:pPr>
                <a:defRPr/>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sz="1200" kern="1200" dirty="0" smtClean="0">
                <a:solidFill>
                  <a:schemeClr val="tx1"/>
                </a:solidFill>
                <a:effectLst/>
                <a:latin typeface="+mn-lt"/>
                <a:ea typeface="+mn-ea"/>
                <a:cs typeface="+mn-cs"/>
              </a:rPr>
              <a:t>The </a:t>
            </a:r>
            <a:r>
              <a:rPr lang="en-GB" sz="1200" kern="1200" dirty="0" err="1" smtClean="0">
                <a:solidFill>
                  <a:schemeClr val="tx1"/>
                </a:solidFill>
                <a:effectLst/>
                <a:latin typeface="+mn-lt"/>
                <a:ea typeface="+mn-ea"/>
                <a:cs typeface="+mn-cs"/>
              </a:rPr>
              <a:t>Shaikhs</a:t>
            </a:r>
            <a:r>
              <a:rPr lang="en-GB" sz="1200" kern="1200" dirty="0" smtClean="0">
                <a:solidFill>
                  <a:schemeClr val="tx1"/>
                </a:solidFill>
                <a:effectLst/>
                <a:latin typeface="+mn-lt"/>
                <a:ea typeface="+mn-ea"/>
                <a:cs typeface="+mn-cs"/>
              </a:rPr>
              <a:t>, the so-called scholars, have continued to deceive the Muslims and the general public for the last 120 years. Even today, the words of the Promised Messiah, peace be on him, are being fulfilled with great </a:t>
            </a:r>
            <a:r>
              <a:rPr lang="en-GB" sz="1200" kern="1200" dirty="0" err="1" smtClean="0">
                <a:solidFill>
                  <a:schemeClr val="tx1"/>
                </a:solidFill>
                <a:effectLst/>
                <a:latin typeface="+mn-lt"/>
                <a:ea typeface="+mn-ea"/>
                <a:cs typeface="+mn-cs"/>
              </a:rPr>
              <a:t>splendor</a:t>
            </a:r>
            <a:r>
              <a:rPr lang="en-GB" sz="1200" kern="1200" dirty="0" smtClean="0">
                <a:solidFill>
                  <a:schemeClr val="tx1"/>
                </a:solidFill>
                <a:effectLst/>
                <a:latin typeface="+mn-lt"/>
                <a:ea typeface="+mn-ea"/>
                <a:cs typeface="+mn-cs"/>
              </a:rPr>
              <a:t>. He said, “I observe, and you also see, that the ones who considered us infidel have disappeared while Allah has kept me alive and has multiplied my Community.” </a:t>
            </a:r>
          </a:p>
          <a:p>
            <a:r>
              <a:rPr lang="en-GB" sz="1200" kern="1200" dirty="0" smtClean="0">
                <a:solidFill>
                  <a:schemeClr val="tx1"/>
                </a:solidFill>
                <a:effectLst/>
                <a:latin typeface="+mn-lt"/>
                <a:ea typeface="+mn-ea"/>
                <a:cs typeface="+mn-cs"/>
              </a:rPr>
              <a:t>Though the Promised Messiah, peace be on him, is physically not present among us, the increase in the Community and his appearance in dreams confirming his truth is a proof of his life.</a:t>
            </a:r>
          </a:p>
          <a:p>
            <a:endParaRPr lang="en-GB" dirty="0" smtClean="0"/>
          </a:p>
        </p:txBody>
      </p:sp>
      <p:sp>
        <p:nvSpPr>
          <p:cNvPr id="3174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2405BA7-2293-404F-8E02-DA86A72CDF0D}" type="slidenum">
              <a:rPr lang="en-US" smtClean="0">
                <a:cs typeface="Arial" charset="0"/>
              </a:rPr>
              <a:pPr fontAlgn="base">
                <a:spcBef>
                  <a:spcPct val="0"/>
                </a:spcBef>
                <a:spcAft>
                  <a:spcPct val="0"/>
                </a:spcAft>
                <a:defRPr/>
              </a:pPr>
              <a:t>5</a:t>
            </a:fld>
            <a:endParaRPr lang="en-US" smtClean="0">
              <a:cs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p:spPr>
      </p:sp>
      <p:sp>
        <p:nvSpPr>
          <p:cNvPr id="481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GB" sz="1200" kern="1200" dirty="0" smtClean="0">
                <a:solidFill>
                  <a:schemeClr val="tx1"/>
                </a:solidFill>
                <a:effectLst/>
                <a:latin typeface="+mn-lt"/>
                <a:ea typeface="+mn-ea"/>
                <a:cs typeface="+mn-cs"/>
              </a:rPr>
              <a:t>… A missionary of ours in the US writes that </a:t>
            </a:r>
            <a:r>
              <a:rPr lang="en-GB" sz="1200" kern="1200" dirty="0" err="1" smtClean="0">
                <a:solidFill>
                  <a:schemeClr val="tx1"/>
                </a:solidFill>
                <a:effectLst/>
                <a:latin typeface="+mn-lt"/>
                <a:ea typeface="+mn-ea"/>
                <a:cs typeface="+mn-cs"/>
              </a:rPr>
              <a:t>Abdus-Saleem</a:t>
            </a:r>
            <a:r>
              <a:rPr lang="en-GB" sz="1200" kern="1200" dirty="0" smtClean="0">
                <a:solidFill>
                  <a:schemeClr val="tx1"/>
                </a:solidFill>
                <a:effectLst/>
                <a:latin typeface="+mn-lt"/>
                <a:ea typeface="+mn-ea"/>
                <a:cs typeface="+mn-cs"/>
              </a:rPr>
              <a:t> … was made aware of the traditional procedure for the </a:t>
            </a:r>
            <a:r>
              <a:rPr lang="en-GB" sz="1200" kern="1200" dirty="0" err="1" smtClean="0">
                <a:solidFill>
                  <a:schemeClr val="tx1"/>
                </a:solidFill>
                <a:effectLst/>
                <a:latin typeface="+mn-lt"/>
                <a:ea typeface="+mn-ea"/>
                <a:cs typeface="+mn-cs"/>
              </a:rPr>
              <a:t>Istikhara</a:t>
            </a:r>
            <a:r>
              <a:rPr lang="en-GB" sz="1200" kern="1200" dirty="0" smtClean="0">
                <a:solidFill>
                  <a:schemeClr val="tx1"/>
                </a:solidFill>
                <a:effectLst/>
                <a:latin typeface="+mn-lt"/>
                <a:ea typeface="+mn-ea"/>
                <a:cs typeface="+mn-cs"/>
              </a:rPr>
              <a:t> Prayer. He offered the </a:t>
            </a:r>
            <a:r>
              <a:rPr lang="en-GB" sz="1200" kern="1200" dirty="0" err="1" smtClean="0">
                <a:solidFill>
                  <a:schemeClr val="tx1"/>
                </a:solidFill>
                <a:effectLst/>
                <a:latin typeface="+mn-lt"/>
                <a:ea typeface="+mn-ea"/>
                <a:cs typeface="+mn-cs"/>
              </a:rPr>
              <a:t>istikhara</a:t>
            </a:r>
            <a:r>
              <a:rPr lang="en-GB" sz="1200" kern="1200" dirty="0" smtClean="0">
                <a:solidFill>
                  <a:schemeClr val="tx1"/>
                </a:solidFill>
                <a:effectLst/>
                <a:latin typeface="+mn-lt"/>
                <a:ea typeface="+mn-ea"/>
                <a:cs typeface="+mn-cs"/>
              </a:rPr>
              <a:t> Prayer. He saw the Promised Messiah, peace be on him, in a dream. … He … saw the Promised Messiah, peace be on him, in a dream. … He … said that he had attained satisfaction … and wanted to pledge himself to the </a:t>
            </a:r>
            <a:r>
              <a:rPr lang="en-GB" sz="1200" kern="1200" dirty="0" err="1" smtClean="0">
                <a:solidFill>
                  <a:schemeClr val="tx1"/>
                </a:solidFill>
                <a:effectLst/>
                <a:latin typeface="+mn-lt"/>
                <a:ea typeface="+mn-ea"/>
                <a:cs typeface="+mn-cs"/>
              </a:rPr>
              <a:t>Ahmadiyya</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Khilafat</a:t>
            </a:r>
            <a:r>
              <a:rPr lang="en-GB" sz="1200" kern="1200" dirty="0" smtClean="0">
                <a:solidFill>
                  <a:schemeClr val="tx1"/>
                </a:solidFill>
                <a:effectLst/>
                <a:latin typeface="+mn-lt"/>
                <a:ea typeface="+mn-ea"/>
                <a:cs typeface="+mn-cs"/>
              </a:rPr>
              <a:t>. He entered the </a:t>
            </a:r>
            <a:r>
              <a:rPr lang="en-GB" sz="1200" kern="1200" dirty="0" err="1" smtClean="0">
                <a:solidFill>
                  <a:schemeClr val="tx1"/>
                </a:solidFill>
                <a:effectLst/>
                <a:latin typeface="+mn-lt"/>
                <a:ea typeface="+mn-ea"/>
                <a:cs typeface="+mn-cs"/>
              </a:rPr>
              <a:t>Ahmadiyya</a:t>
            </a:r>
            <a:r>
              <a:rPr lang="en-GB" sz="1200" kern="1200" dirty="0" smtClean="0">
                <a:solidFill>
                  <a:schemeClr val="tx1"/>
                </a:solidFill>
                <a:effectLst/>
                <a:latin typeface="+mn-lt"/>
                <a:ea typeface="+mn-ea"/>
                <a:cs typeface="+mn-cs"/>
              </a:rPr>
              <a:t> Community. The same night the promised Messiah, peace be on him, manifestly appeared in his dream and saluted him, shook hands with him, and congratulated him on accepting </a:t>
            </a:r>
            <a:r>
              <a:rPr lang="en-GB" sz="1200" kern="1200" dirty="0" err="1" smtClean="0">
                <a:solidFill>
                  <a:schemeClr val="tx1"/>
                </a:solidFill>
                <a:effectLst/>
                <a:latin typeface="+mn-lt"/>
                <a:ea typeface="+mn-ea"/>
                <a:cs typeface="+mn-cs"/>
              </a:rPr>
              <a:t>Ahmadiyyat</a:t>
            </a:r>
            <a:r>
              <a:rPr lang="en-GB" sz="1200" kern="1200" dirty="0" smtClean="0">
                <a:solidFill>
                  <a:schemeClr val="tx1"/>
                </a:solidFill>
                <a:effectLst/>
                <a:latin typeface="+mn-lt"/>
                <a:ea typeface="+mn-ea"/>
                <a:cs typeface="+mn-cs"/>
              </a:rPr>
              <a:t>. …</a:t>
            </a:r>
            <a:endParaRPr lang="en-GB" dirty="0" smtClean="0"/>
          </a:p>
        </p:txBody>
      </p:sp>
      <p:sp>
        <p:nvSpPr>
          <p:cNvPr id="4403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CBA764C-1335-4988-819C-8A089DC595F5}" type="slidenum">
              <a:rPr lang="en-US" smtClean="0">
                <a:cs typeface="Arial" charset="0"/>
              </a:rPr>
              <a:pPr fontAlgn="base">
                <a:spcBef>
                  <a:spcPct val="0"/>
                </a:spcBef>
                <a:spcAft>
                  <a:spcPct val="0"/>
                </a:spcAft>
                <a:defRPr/>
              </a:pPr>
              <a:t>8</a:t>
            </a:fld>
            <a:endParaRPr lang="en-US" smtClean="0">
              <a:cs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dirty="0" smtClean="0"/>
          </a:p>
        </p:txBody>
      </p:sp>
      <p:sp>
        <p:nvSpPr>
          <p:cNvPr id="4" name="Slide Number Placeholder 3"/>
          <p:cNvSpPr>
            <a:spLocks noGrp="1"/>
          </p:cNvSpPr>
          <p:nvPr>
            <p:ph type="sldNum" sz="quarter" idx="5"/>
          </p:nvPr>
        </p:nvSpPr>
        <p:spPr/>
        <p:txBody>
          <a:bodyPr/>
          <a:lstStyle/>
          <a:p>
            <a:pPr>
              <a:defRPr/>
            </a:pPr>
            <a:fld id="{8DCEBD55-A5BB-490D-9E8F-D24B2B3EBAC3}" type="slidenum">
              <a:rPr lang="en-US" smtClean="0"/>
              <a:pPr>
                <a:defRPr/>
              </a:pPr>
              <a:t>9</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A8B5B418-6DD1-49FC-B1F0-1FA8A05232BD}" type="slidenum">
              <a:rPr lang="en-US" smtClean="0"/>
              <a:pPr>
                <a:defRPr/>
              </a:pPr>
              <a:t>10</a:t>
            </a:fld>
            <a:endParaRPr lang="en-US"/>
          </a:p>
        </p:txBody>
      </p:sp>
    </p:spTree>
    <p:extLst>
      <p:ext uri="{BB962C8B-B14F-4D97-AF65-F5344CB8AC3E}">
        <p14:creationId xmlns:p14="http://schemas.microsoft.com/office/powerpoint/2010/main" val="3771966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p:spPr>
      </p:sp>
      <p:sp>
        <p:nvSpPr>
          <p:cNvPr id="378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dirty="0" smtClean="0"/>
          </a:p>
        </p:txBody>
      </p:sp>
      <p:sp>
        <p:nvSpPr>
          <p:cNvPr id="3482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5155CFB-692A-4713-9D80-7B9203594BCB}" type="slidenum">
              <a:rPr lang="en-US" smtClean="0">
                <a:cs typeface="Arial" charset="0"/>
              </a:rPr>
              <a:pPr fontAlgn="base">
                <a:spcBef>
                  <a:spcPct val="0"/>
                </a:spcBef>
                <a:spcAft>
                  <a:spcPct val="0"/>
                </a:spcAft>
                <a:defRPr/>
              </a:pPr>
              <a:t>11</a:t>
            </a:fld>
            <a:endParaRPr lang="en-US" smtClean="0">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4"/>
          <p:cNvPicPr>
            <a:picLocks noChangeAspect="1" noChangeArrowheads="1"/>
          </p:cNvPicPr>
          <p:nvPr userDrawn="1"/>
        </p:nvPicPr>
        <p:blipFill>
          <a:blip r:embed="rId2" cstate="print"/>
          <a:srcRect/>
          <a:stretch>
            <a:fillRect/>
          </a:stretch>
        </p:blipFill>
        <p:spPr bwMode="auto">
          <a:xfrm>
            <a:off x="0" y="0"/>
            <a:ext cx="9144000" cy="342900"/>
          </a:xfrm>
          <a:prstGeom prst="rect">
            <a:avLst/>
          </a:prstGeom>
          <a:noFill/>
          <a:ln w="9525">
            <a:noFill/>
            <a:miter lim="800000"/>
            <a:headEnd/>
            <a:tailEnd/>
          </a:ln>
        </p:spPr>
      </p:pic>
      <p:pic>
        <p:nvPicPr>
          <p:cNvPr id="5" name="Picture 5" descr="alislam-logo-large.png"/>
          <p:cNvPicPr>
            <a:picLocks noChangeAspect="1"/>
          </p:cNvPicPr>
          <p:nvPr userDrawn="1"/>
        </p:nvPicPr>
        <p:blipFill>
          <a:blip r:embed="rId3" cstate="print"/>
          <a:srcRect/>
          <a:stretch>
            <a:fillRect/>
          </a:stretch>
        </p:blipFill>
        <p:spPr bwMode="auto">
          <a:xfrm>
            <a:off x="7924800" y="31750"/>
            <a:ext cx="1090613" cy="296863"/>
          </a:xfrm>
          <a:prstGeom prst="rect">
            <a:avLst/>
          </a:prstGeom>
          <a:noFill/>
          <a:ln w="9525">
            <a:noFill/>
            <a:miter lim="800000"/>
            <a:headEnd/>
            <a:tailEnd/>
          </a:ln>
        </p:spPr>
      </p:pic>
      <p:sp>
        <p:nvSpPr>
          <p:cNvPr id="2" name="Title 1"/>
          <p:cNvSpPr>
            <a:spLocks noGrp="1"/>
          </p:cNvSpPr>
          <p:nvPr>
            <p:ph type="title"/>
          </p:nvPr>
        </p:nvSpPr>
        <p:spPr>
          <a:xfrm>
            <a:off x="457200" y="457200"/>
            <a:ext cx="8229600" cy="914400"/>
          </a:xfrm>
        </p:spPr>
        <p:txBody>
          <a:bodyPr/>
          <a:lstStyle>
            <a:lvl1pPr algn="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4343400"/>
          </a:xfrm>
          <a:prstGeom prst="rect">
            <a:avLst/>
          </a:prstGeom>
        </p:spPr>
        <p:txBody>
          <a:bodyPr/>
          <a:lstStyle>
            <a:lvl1pPr marL="228600" indent="-228600" algn="l">
              <a:lnSpc>
                <a:spcPct val="100000"/>
              </a:lnSpc>
              <a:spcBef>
                <a:spcPts val="1080"/>
              </a:spcBef>
              <a:buFont typeface="Arial" pitchFamily="34" charset="0"/>
              <a:buChar char="•"/>
              <a:defRPr sz="1800">
                <a:solidFill>
                  <a:schemeClr val="accent2">
                    <a:lumMod val="50000"/>
                  </a:schemeClr>
                </a:solidFill>
              </a:defRPr>
            </a:lvl1pPr>
            <a:lvl2pPr marL="569913" indent="-225425">
              <a:spcBef>
                <a:spcPts val="480"/>
              </a:spcBef>
              <a:buFont typeface="Arial" pitchFamily="34" charset="0"/>
              <a:buChar char="–"/>
              <a:defRPr sz="1400">
                <a:solidFill>
                  <a:schemeClr val="accent2">
                    <a:lumMod val="50000"/>
                  </a:schemeClr>
                </a:solidFill>
              </a:defRPr>
            </a:lvl2pPr>
            <a:lvl3pPr marL="854075" indent="-163513" algn="l">
              <a:lnSpc>
                <a:spcPct val="100000"/>
              </a:lnSpc>
              <a:spcBef>
                <a:spcPts val="420"/>
              </a:spcBef>
              <a:buFont typeface="Arial" pitchFamily="34" charset="0"/>
              <a:buChar char="&gt;"/>
              <a:defRPr sz="1200" baseline="0">
                <a:solidFill>
                  <a:schemeClr val="accent2">
                    <a:lumMod val="50000"/>
                  </a:schemeClr>
                </a:solidFill>
              </a:defRPr>
            </a:lvl3pPr>
            <a:lvl4pPr marL="1087438" indent="-173038" algn="l">
              <a:lnSpc>
                <a:spcPct val="100000"/>
              </a:lnSpc>
              <a:spcBef>
                <a:spcPts val="140"/>
              </a:spcBef>
              <a:buFont typeface="Arial" pitchFamily="34" charset="0"/>
              <a:buChar char="&gt;"/>
              <a:defRPr sz="1000">
                <a:solidFill>
                  <a:schemeClr val="accent2">
                    <a:lumMod val="50000"/>
                  </a:schemeClr>
                </a:solidFill>
              </a:defRPr>
            </a:lvl4pPr>
            <a:lvl5pPr marL="1311275" indent="-163513" algn="l">
              <a:lnSpc>
                <a:spcPct val="100000"/>
              </a:lnSpc>
              <a:buFont typeface="Arial" pitchFamily="34" charset="0"/>
              <a:buChar char="&gt;"/>
              <a:defRPr sz="1000" baseline="0">
                <a:solidFill>
                  <a:schemeClr val="accent2">
                    <a:lumMod val="50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Rectangle 5"/>
          <p:cNvSpPr>
            <a:spLocks noGrp="1" noChangeArrowheads="1"/>
          </p:cNvSpPr>
          <p:nvPr>
            <p:ph type="sldNum" sz="quarter" idx="10"/>
          </p:nvPr>
        </p:nvSpPr>
        <p:spPr/>
        <p:txBody>
          <a:bodyPr/>
          <a:lstStyle>
            <a:lvl1pPr>
              <a:defRPr/>
            </a:lvl1pPr>
          </a:lstStyle>
          <a:p>
            <a:pPr>
              <a:defRPr/>
            </a:pPr>
            <a:fld id="{FA8C548F-3618-424D-960D-0F454BA6E7F5}"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lide 2">
    <p:spTree>
      <p:nvGrpSpPr>
        <p:cNvPr id="1" name=""/>
        <p:cNvGrpSpPr/>
        <p:nvPr/>
      </p:nvGrpSpPr>
      <p:grpSpPr>
        <a:xfrm>
          <a:off x="0" y="0"/>
          <a:ext cx="0" cy="0"/>
          <a:chOff x="0" y="0"/>
          <a:chExt cx="0" cy="0"/>
        </a:xfrm>
      </p:grpSpPr>
      <p:sp>
        <p:nvSpPr>
          <p:cNvPr id="7" name="Content Placeholder 11"/>
          <p:cNvSpPr>
            <a:spLocks noGrp="1"/>
          </p:cNvSpPr>
          <p:nvPr>
            <p:ph sz="quarter" idx="14"/>
          </p:nvPr>
        </p:nvSpPr>
        <p:spPr>
          <a:xfrm>
            <a:off x="5943600" y="4267200"/>
            <a:ext cx="2964586" cy="1409700"/>
          </a:xfrm>
          <a:prstGeom prst="rect">
            <a:avLst/>
          </a:prstGeom>
        </p:spPr>
        <p:txBody>
          <a:bodyPr/>
          <a:lstStyle>
            <a:lvl1pPr marL="0" indent="0" algn="l">
              <a:spcBef>
                <a:spcPts val="0"/>
              </a:spcBef>
              <a:spcAft>
                <a:spcPct val="0"/>
              </a:spcAft>
              <a:buFontTx/>
              <a:buNone/>
              <a:defRPr sz="1300"/>
            </a:lvl1pPr>
            <a:lvl2pPr>
              <a:buNone/>
              <a:defRPr sz="1300"/>
            </a:lvl2pPr>
            <a:lvl3pPr>
              <a:buNone/>
              <a:defRPr sz="1300"/>
            </a:lvl3pPr>
            <a:lvl4pPr>
              <a:buNone/>
              <a:defRPr sz="1300"/>
            </a:lvl4pPr>
          </a:lstStyle>
          <a:p>
            <a:pPr lvl="0"/>
            <a:r>
              <a:rPr lang="en-US" smtClean="0"/>
              <a:t>Click to edit Master text styles</a:t>
            </a:r>
          </a:p>
        </p:txBody>
      </p:sp>
      <p:sp>
        <p:nvSpPr>
          <p:cNvPr id="6" name="Title 10"/>
          <p:cNvSpPr>
            <a:spLocks noGrp="1"/>
          </p:cNvSpPr>
          <p:nvPr>
            <p:ph type="title"/>
          </p:nvPr>
        </p:nvSpPr>
        <p:spPr>
          <a:xfrm>
            <a:off x="457200" y="1030415"/>
            <a:ext cx="7758113" cy="491346"/>
          </a:xfrm>
        </p:spPr>
        <p:txBody>
          <a:bodyPr/>
          <a:lstStyle>
            <a:lvl1pPr algn="l">
              <a:defRPr sz="3200" baseline="0">
                <a:solidFill>
                  <a:schemeClr val="accent2">
                    <a:lumMod val="50000"/>
                  </a:schemeClr>
                </a:solidFill>
              </a:defRPr>
            </a:lvl1pPr>
          </a:lstStyle>
          <a:p>
            <a:r>
              <a:rPr lang="en-US" smtClean="0"/>
              <a:t>Click to edit Master title style</a:t>
            </a:r>
            <a:endParaRPr lang="en-US" dirty="0"/>
          </a:p>
        </p:txBody>
      </p:sp>
      <p:sp>
        <p:nvSpPr>
          <p:cNvPr id="8" name="Text Placeholder 12"/>
          <p:cNvSpPr>
            <a:spLocks noGrp="1"/>
          </p:cNvSpPr>
          <p:nvPr>
            <p:ph type="body" sz="quarter" idx="11"/>
          </p:nvPr>
        </p:nvSpPr>
        <p:spPr>
          <a:xfrm>
            <a:off x="457200" y="1536768"/>
            <a:ext cx="7786688" cy="419101"/>
          </a:xfrm>
        </p:spPr>
        <p:txBody>
          <a:bodyPr/>
          <a:lstStyle>
            <a:lvl1pPr marL="0" indent="0" algn="l">
              <a:spcBef>
                <a:spcPts val="0"/>
              </a:spcBef>
              <a:buNone/>
              <a:defRPr sz="2000">
                <a:solidFill>
                  <a:schemeClr val="accent2">
                    <a:lumMod val="50000"/>
                  </a:schemeClr>
                </a:solidFill>
              </a:defRPr>
            </a:lvl1pPr>
          </a:lstStyle>
          <a:p>
            <a:pPr lvl="0"/>
            <a:r>
              <a:rPr lang="en-US" dirty="0" smtClean="0"/>
              <a:t>Click to edit Master text styles</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hapter slide">
    <p:spTree>
      <p:nvGrpSpPr>
        <p:cNvPr id="1" name=""/>
        <p:cNvGrpSpPr/>
        <p:nvPr/>
      </p:nvGrpSpPr>
      <p:grpSpPr>
        <a:xfrm>
          <a:off x="0" y="0"/>
          <a:ext cx="0" cy="0"/>
          <a:chOff x="0" y="0"/>
          <a:chExt cx="0" cy="0"/>
        </a:xfrm>
      </p:grpSpPr>
      <p:sp>
        <p:nvSpPr>
          <p:cNvPr id="3" name="Rectangle 2"/>
          <p:cNvSpPr>
            <a:spLocks noChangeArrowheads="1"/>
          </p:cNvSpPr>
          <p:nvPr/>
        </p:nvSpPr>
        <p:spPr bwMode="auto">
          <a:xfrm>
            <a:off x="0" y="4627563"/>
            <a:ext cx="9144000" cy="649287"/>
          </a:xfrm>
          <a:prstGeom prst="rect">
            <a:avLst/>
          </a:prstGeom>
          <a:gradFill flip="none" rotWithShape="1">
            <a:gsLst>
              <a:gs pos="32000">
                <a:srgbClr val="043A0D"/>
              </a:gs>
              <a:gs pos="7000">
                <a:schemeClr val="bg1"/>
              </a:gs>
            </a:gsLst>
            <a:lin ang="0" scaled="0"/>
            <a:tileRect/>
          </a:gradFill>
          <a:ln w="3175" algn="ctr">
            <a:noFill/>
            <a:miter lim="800000"/>
            <a:headEnd/>
            <a:tailEnd/>
          </a:ln>
        </p:spPr>
        <p:txBody>
          <a:bodyPr wrap="none" anchor="ctr"/>
          <a:lstStyle>
            <a:defPPr>
              <a:defRPr lang="en-US"/>
            </a:defPPr>
            <a:lvl1pPr algn="l" rtl="0" fontAlgn="base">
              <a:spcBef>
                <a:spcPct val="0"/>
              </a:spcBef>
              <a:spcAft>
                <a:spcPct val="0"/>
              </a:spcAft>
              <a:defRPr sz="2400"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sz="2400"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Arial" charset="0"/>
                <a:ea typeface="ＭＳ Ｐゴシック" pitchFamily="34" charset="-128"/>
                <a:cs typeface="+mn-cs"/>
              </a:defRPr>
            </a:lvl5pPr>
            <a:lvl6pPr marL="2286000" algn="l" defTabSz="914400" rtl="0" eaLnBrk="1" latinLnBrk="0" hangingPunct="1">
              <a:defRPr sz="2400" kern="1200">
                <a:solidFill>
                  <a:schemeClr val="tx1"/>
                </a:solidFill>
                <a:latin typeface="Arial" charset="0"/>
                <a:ea typeface="ＭＳ Ｐゴシック" pitchFamily="34" charset="-128"/>
                <a:cs typeface="+mn-cs"/>
              </a:defRPr>
            </a:lvl6pPr>
            <a:lvl7pPr marL="2743200" algn="l" defTabSz="914400" rtl="0" eaLnBrk="1" latinLnBrk="0" hangingPunct="1">
              <a:defRPr sz="2400" kern="1200">
                <a:solidFill>
                  <a:schemeClr val="tx1"/>
                </a:solidFill>
                <a:latin typeface="Arial" charset="0"/>
                <a:ea typeface="ＭＳ Ｐゴシック" pitchFamily="34" charset="-128"/>
                <a:cs typeface="+mn-cs"/>
              </a:defRPr>
            </a:lvl7pPr>
            <a:lvl8pPr marL="3200400" algn="l" defTabSz="914400" rtl="0" eaLnBrk="1" latinLnBrk="0" hangingPunct="1">
              <a:defRPr sz="2400" kern="1200">
                <a:solidFill>
                  <a:schemeClr val="tx1"/>
                </a:solidFill>
                <a:latin typeface="Arial" charset="0"/>
                <a:ea typeface="ＭＳ Ｐゴシック" pitchFamily="34" charset="-128"/>
                <a:cs typeface="+mn-cs"/>
              </a:defRPr>
            </a:lvl8pPr>
            <a:lvl9pPr marL="3657600" algn="l" defTabSz="914400" rtl="0" eaLnBrk="1" latinLnBrk="0" hangingPunct="1">
              <a:defRPr sz="2400" kern="1200">
                <a:solidFill>
                  <a:schemeClr val="tx1"/>
                </a:solidFill>
                <a:latin typeface="Arial" charset="0"/>
                <a:ea typeface="ＭＳ Ｐゴシック" pitchFamily="34" charset="-128"/>
                <a:cs typeface="+mn-cs"/>
              </a:defRPr>
            </a:lvl9pPr>
          </a:lstStyle>
          <a:p>
            <a:pPr>
              <a:defRPr/>
            </a:pPr>
            <a:endParaRPr lang="en-US"/>
          </a:p>
        </p:txBody>
      </p:sp>
      <p:sp>
        <p:nvSpPr>
          <p:cNvPr id="16" name="Text Placeholder 15"/>
          <p:cNvSpPr>
            <a:spLocks noGrp="1"/>
          </p:cNvSpPr>
          <p:nvPr>
            <p:ph type="body" sz="quarter" idx="14"/>
          </p:nvPr>
        </p:nvSpPr>
        <p:spPr>
          <a:xfrm>
            <a:off x="2389632" y="4645152"/>
            <a:ext cx="6327648" cy="566928"/>
          </a:xfrm>
          <a:prstGeom prst="rect">
            <a:avLst/>
          </a:prstGeom>
        </p:spPr>
        <p:txBody>
          <a:bodyPr/>
          <a:lstStyle>
            <a:lvl1pPr algn="r">
              <a:buNone/>
              <a:defRPr sz="3000">
                <a:solidFill>
                  <a:schemeClr val="bg1"/>
                </a:solidFill>
              </a:defRPr>
            </a:lvl1pPr>
          </a:lstStyle>
          <a:p>
            <a:pPr lvl="0"/>
            <a:r>
              <a:rPr lang="en-US" smtClean="0"/>
              <a:t>Click to edit Master text styles</a:t>
            </a:r>
          </a:p>
        </p:txBody>
      </p:sp>
      <p:sp>
        <p:nvSpPr>
          <p:cNvPr id="4" name="Rectangle 6"/>
          <p:cNvSpPr>
            <a:spLocks noGrp="1" noChangeArrowheads="1"/>
          </p:cNvSpPr>
          <p:nvPr>
            <p:ph type="sldNum" sz="quarter" idx="15"/>
          </p:nvPr>
        </p:nvSpPr>
        <p:spPr/>
        <p:txBody>
          <a:bodyPr/>
          <a:lstStyle>
            <a:lvl1pPr>
              <a:defRPr/>
            </a:lvl1pPr>
          </a:lstStyle>
          <a:p>
            <a:pPr>
              <a:defRPr/>
            </a:pPr>
            <a:fld id="{75D4C4EE-059D-4A9C-8639-5B6BD6EE05BB}"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fld id="{CABA0CFE-3F99-43B6-88E0-F27CE20FBF5C}"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028498BC-794E-4201-BE4F-17D055A60FA4}" type="datetimeFigureOut">
              <a:rPr lang="en-US" smtClean="0"/>
              <a:pPr/>
              <a:t>5/5/2011</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p:txBody>
          <a:bodyPr/>
          <a:lstStyle/>
          <a:p>
            <a:fld id="{CE37E130-6A78-4555-AC29-F1744791E90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30" name="Rectangle 6"/>
          <p:cNvSpPr>
            <a:spLocks noGrp="1" noChangeArrowheads="1"/>
          </p:cNvSpPr>
          <p:nvPr>
            <p:ph type="sldNum" sz="quarter" idx="4"/>
          </p:nvPr>
        </p:nvSpPr>
        <p:spPr bwMode="auto">
          <a:xfrm>
            <a:off x="228600" y="6432550"/>
            <a:ext cx="304800" cy="381000"/>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lvl1pPr algn="just" eaLnBrk="0" fontAlgn="auto" hangingPunct="0">
              <a:spcBef>
                <a:spcPts val="0"/>
              </a:spcBef>
              <a:spcAft>
                <a:spcPts val="0"/>
              </a:spcAft>
              <a:defRPr sz="900">
                <a:latin typeface="Arial" charset="0"/>
                <a:ea typeface="ＭＳ Ｐゴシック" pitchFamily="1" charset="-128"/>
                <a:cs typeface="+mn-cs"/>
              </a:defRPr>
            </a:lvl1pPr>
          </a:lstStyle>
          <a:p>
            <a:pPr>
              <a:defRPr/>
            </a:pPr>
            <a:fld id="{4D673B61-CB28-4AB8-8B4B-177ED7D1A0E7}" type="slidenum">
              <a:rPr lang="en-US"/>
              <a:pPr>
                <a:defRPr/>
              </a:pPr>
              <a:t>‹#›</a:t>
            </a:fld>
            <a:endParaRPr lang="en-US"/>
          </a:p>
        </p:txBody>
      </p:sp>
      <p:sp>
        <p:nvSpPr>
          <p:cNvPr id="1027" name="Rectangle 2"/>
          <p:cNvSpPr>
            <a:spLocks noGrp="1" noChangeArrowheads="1"/>
          </p:cNvSpPr>
          <p:nvPr>
            <p:ph type="title"/>
          </p:nvPr>
        </p:nvSpPr>
        <p:spPr bwMode="auto">
          <a:xfrm>
            <a:off x="457200" y="457200"/>
            <a:ext cx="8229600" cy="9144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title style</a:t>
            </a:r>
          </a:p>
        </p:txBody>
      </p:sp>
      <p:sp>
        <p:nvSpPr>
          <p:cNvPr id="1028" name="Text Placeholder 13"/>
          <p:cNvSpPr>
            <a:spLocks noGrp="1"/>
          </p:cNvSpPr>
          <p:nvPr>
            <p:ph type="body" idx="1"/>
          </p:nvPr>
        </p:nvSpPr>
        <p:spPr bwMode="auto">
          <a:xfrm>
            <a:off x="457200" y="1600200"/>
            <a:ext cx="8229600" cy="4343400"/>
          </a:xfrm>
          <a:prstGeom prst="rect">
            <a:avLst/>
          </a:prstGeom>
          <a:noFill/>
          <a:ln w="9525">
            <a:noFill/>
            <a:miter lim="800000"/>
            <a:headEnd/>
            <a:tailEnd/>
          </a:ln>
        </p:spPr>
        <p:txBody>
          <a:bodyPr vert="horz" wrap="square" lIns="0" tIns="45720" rIns="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755" r:id="rId1"/>
    <p:sldLayoutId id="2147483757" r:id="rId2"/>
    <p:sldLayoutId id="2147483758" r:id="rId3"/>
    <p:sldLayoutId id="2147483754" r:id="rId4"/>
    <p:sldLayoutId id="2147483759" r:id="rId5"/>
  </p:sldLayoutIdLst>
  <p:txStyles>
    <p:titleStyle>
      <a:lvl1pPr algn="l" rtl="0" eaLnBrk="0" fontAlgn="base" hangingPunct="0">
        <a:spcBef>
          <a:spcPct val="0"/>
        </a:spcBef>
        <a:spcAft>
          <a:spcPct val="0"/>
        </a:spcAft>
        <a:defRPr sz="3000">
          <a:solidFill>
            <a:srgbClr val="326023"/>
          </a:solidFill>
          <a:latin typeface="+mj-lt"/>
          <a:ea typeface="+mj-ea"/>
          <a:cs typeface="ＭＳ Ｐゴシック"/>
        </a:defRPr>
      </a:lvl1pPr>
      <a:lvl2pPr algn="l" rtl="0" eaLnBrk="0" fontAlgn="base" hangingPunct="0">
        <a:spcBef>
          <a:spcPct val="0"/>
        </a:spcBef>
        <a:spcAft>
          <a:spcPct val="0"/>
        </a:spcAft>
        <a:defRPr sz="3000">
          <a:solidFill>
            <a:srgbClr val="326023"/>
          </a:solidFill>
          <a:latin typeface="Arial" charset="0"/>
          <a:ea typeface="ＭＳ Ｐゴシック" pitchFamily="1" charset="-128"/>
          <a:cs typeface="ＭＳ Ｐゴシック"/>
        </a:defRPr>
      </a:lvl2pPr>
      <a:lvl3pPr algn="l" rtl="0" eaLnBrk="0" fontAlgn="base" hangingPunct="0">
        <a:spcBef>
          <a:spcPct val="0"/>
        </a:spcBef>
        <a:spcAft>
          <a:spcPct val="0"/>
        </a:spcAft>
        <a:defRPr sz="3000">
          <a:solidFill>
            <a:srgbClr val="326023"/>
          </a:solidFill>
          <a:latin typeface="Arial" charset="0"/>
          <a:ea typeface="ＭＳ Ｐゴシック" pitchFamily="1" charset="-128"/>
          <a:cs typeface="ＭＳ Ｐゴシック"/>
        </a:defRPr>
      </a:lvl3pPr>
      <a:lvl4pPr algn="l" rtl="0" eaLnBrk="0" fontAlgn="base" hangingPunct="0">
        <a:spcBef>
          <a:spcPct val="0"/>
        </a:spcBef>
        <a:spcAft>
          <a:spcPct val="0"/>
        </a:spcAft>
        <a:defRPr sz="3000">
          <a:solidFill>
            <a:srgbClr val="326023"/>
          </a:solidFill>
          <a:latin typeface="Arial" charset="0"/>
          <a:ea typeface="ＭＳ Ｐゴシック" pitchFamily="1" charset="-128"/>
          <a:cs typeface="ＭＳ Ｐゴシック"/>
        </a:defRPr>
      </a:lvl4pPr>
      <a:lvl5pPr algn="l" rtl="0" eaLnBrk="0" fontAlgn="base" hangingPunct="0">
        <a:spcBef>
          <a:spcPct val="0"/>
        </a:spcBef>
        <a:spcAft>
          <a:spcPct val="0"/>
        </a:spcAft>
        <a:defRPr sz="3000">
          <a:solidFill>
            <a:srgbClr val="326023"/>
          </a:solidFill>
          <a:latin typeface="Arial" charset="0"/>
          <a:ea typeface="ＭＳ Ｐゴシック" pitchFamily="1" charset="-128"/>
          <a:cs typeface="ＭＳ Ｐゴシック"/>
        </a:defRPr>
      </a:lvl5pPr>
      <a:lvl6pPr marL="457200" algn="l" rtl="0" eaLnBrk="1" fontAlgn="base" hangingPunct="1">
        <a:spcBef>
          <a:spcPct val="0"/>
        </a:spcBef>
        <a:spcAft>
          <a:spcPct val="0"/>
        </a:spcAft>
        <a:defRPr sz="3000">
          <a:solidFill>
            <a:srgbClr val="557EB9"/>
          </a:solidFill>
          <a:latin typeface="Arial" charset="0"/>
          <a:ea typeface="ＭＳ Ｐゴシック" pitchFamily="1" charset="-128"/>
        </a:defRPr>
      </a:lvl6pPr>
      <a:lvl7pPr marL="914400" algn="l" rtl="0" eaLnBrk="1" fontAlgn="base" hangingPunct="1">
        <a:spcBef>
          <a:spcPct val="0"/>
        </a:spcBef>
        <a:spcAft>
          <a:spcPct val="0"/>
        </a:spcAft>
        <a:defRPr sz="3000">
          <a:solidFill>
            <a:srgbClr val="557EB9"/>
          </a:solidFill>
          <a:latin typeface="Arial" charset="0"/>
          <a:ea typeface="ＭＳ Ｐゴシック" pitchFamily="1" charset="-128"/>
        </a:defRPr>
      </a:lvl7pPr>
      <a:lvl8pPr marL="1371600" algn="l" rtl="0" eaLnBrk="1" fontAlgn="base" hangingPunct="1">
        <a:spcBef>
          <a:spcPct val="0"/>
        </a:spcBef>
        <a:spcAft>
          <a:spcPct val="0"/>
        </a:spcAft>
        <a:defRPr sz="3000">
          <a:solidFill>
            <a:srgbClr val="557EB9"/>
          </a:solidFill>
          <a:latin typeface="Arial" charset="0"/>
          <a:ea typeface="ＭＳ Ｐゴシック" pitchFamily="1" charset="-128"/>
        </a:defRPr>
      </a:lvl8pPr>
      <a:lvl9pPr marL="1828800" algn="l" rtl="0" eaLnBrk="1" fontAlgn="base" hangingPunct="1">
        <a:spcBef>
          <a:spcPct val="0"/>
        </a:spcBef>
        <a:spcAft>
          <a:spcPct val="0"/>
        </a:spcAft>
        <a:defRPr sz="3000">
          <a:solidFill>
            <a:srgbClr val="557EB9"/>
          </a:solidFill>
          <a:latin typeface="Arial" charset="0"/>
          <a:ea typeface="ＭＳ Ｐゴシック" pitchFamily="1" charset="-128"/>
        </a:defRPr>
      </a:lvl9pPr>
    </p:titleStyle>
    <p:bodyStyle>
      <a:lvl1pPr marL="228600" indent="-228600" algn="just" rtl="0" eaLnBrk="0" fontAlgn="base" hangingPunct="0">
        <a:spcBef>
          <a:spcPts val="1075"/>
        </a:spcBef>
        <a:spcAft>
          <a:spcPct val="0"/>
        </a:spcAft>
        <a:buClr>
          <a:srgbClr val="557EB9"/>
        </a:buClr>
        <a:buChar char="•"/>
        <a:defRPr sz="3200">
          <a:solidFill>
            <a:schemeClr val="tx1"/>
          </a:solidFill>
          <a:latin typeface="+mn-lt"/>
          <a:ea typeface="+mn-ea"/>
          <a:cs typeface="+mn-cs"/>
        </a:defRPr>
      </a:lvl1pPr>
      <a:lvl2pPr marL="569913" indent="-225425" algn="l" rtl="0" eaLnBrk="0" fontAlgn="base" hangingPunct="0">
        <a:spcBef>
          <a:spcPts val="475"/>
        </a:spcBef>
        <a:spcAft>
          <a:spcPct val="0"/>
        </a:spcAft>
        <a:buClr>
          <a:srgbClr val="557EB9"/>
        </a:buClr>
        <a:buFont typeface="Arial" charset="0"/>
        <a:buChar char="–"/>
        <a:defRPr sz="1400">
          <a:solidFill>
            <a:schemeClr val="tx1"/>
          </a:solidFill>
          <a:latin typeface="+mn-lt"/>
          <a:cs typeface="+mn-cs"/>
        </a:defRPr>
      </a:lvl2pPr>
      <a:lvl3pPr marL="854075" indent="-163513" algn="l" rtl="0" eaLnBrk="0" fontAlgn="base" hangingPunct="0">
        <a:spcBef>
          <a:spcPts val="425"/>
        </a:spcBef>
        <a:spcAft>
          <a:spcPct val="0"/>
        </a:spcAft>
        <a:buClr>
          <a:srgbClr val="557EB9"/>
        </a:buClr>
        <a:buFont typeface="Arial" charset="0"/>
        <a:buChar char="&gt;"/>
        <a:defRPr sz="1200">
          <a:solidFill>
            <a:schemeClr val="tx1"/>
          </a:solidFill>
          <a:latin typeface="+mn-lt"/>
          <a:cs typeface="+mn-cs"/>
        </a:defRPr>
      </a:lvl3pPr>
      <a:lvl4pPr marL="1087438" indent="-173038" algn="l" rtl="0" eaLnBrk="0" fontAlgn="base" hangingPunct="0">
        <a:spcBef>
          <a:spcPts val="138"/>
        </a:spcBef>
        <a:spcAft>
          <a:spcPct val="0"/>
        </a:spcAft>
        <a:buClr>
          <a:srgbClr val="557EB9"/>
        </a:buClr>
        <a:buFont typeface="Arial" charset="0"/>
        <a:buChar char="&gt;"/>
        <a:defRPr sz="1000">
          <a:solidFill>
            <a:schemeClr val="tx1"/>
          </a:solidFill>
          <a:latin typeface="+mn-lt"/>
          <a:cs typeface="+mn-cs"/>
        </a:defRPr>
      </a:lvl4pPr>
      <a:lvl5pPr marL="1311275" indent="-163513" algn="l" rtl="0" eaLnBrk="0" fontAlgn="base" hangingPunct="0">
        <a:spcBef>
          <a:spcPts val="125"/>
        </a:spcBef>
        <a:spcAft>
          <a:spcPct val="0"/>
        </a:spcAft>
        <a:buClr>
          <a:srgbClr val="557EB9"/>
        </a:buClr>
        <a:buFont typeface="Arial" charset="0"/>
        <a:buChar char="&gt;"/>
        <a:defRPr sz="1000">
          <a:solidFill>
            <a:schemeClr val="tx1"/>
          </a:solidFill>
          <a:latin typeface="+mn-lt"/>
          <a:cs typeface="+mn-cs"/>
        </a:defRPr>
      </a:lvl5pPr>
      <a:lvl6pPr marL="1543050" indent="-228600" algn="l" rtl="0" eaLnBrk="1" fontAlgn="base" hangingPunct="1">
        <a:lnSpc>
          <a:spcPct val="105000"/>
        </a:lnSpc>
        <a:spcBef>
          <a:spcPct val="25000"/>
        </a:spcBef>
        <a:spcAft>
          <a:spcPct val="0"/>
        </a:spcAft>
        <a:buClr>
          <a:schemeClr val="tx1"/>
        </a:buClr>
        <a:buFont typeface="Times" pitchFamily="18" charset="0"/>
        <a:buChar char="&gt;"/>
        <a:defRPr sz="1200">
          <a:solidFill>
            <a:schemeClr val="tx1"/>
          </a:solidFill>
          <a:latin typeface="+mn-lt"/>
          <a:cs typeface="+mn-cs"/>
        </a:defRPr>
      </a:lvl6pPr>
      <a:lvl7pPr marL="2000250" indent="-228600" algn="l" rtl="0" eaLnBrk="1" fontAlgn="base" hangingPunct="1">
        <a:lnSpc>
          <a:spcPct val="105000"/>
        </a:lnSpc>
        <a:spcBef>
          <a:spcPct val="25000"/>
        </a:spcBef>
        <a:spcAft>
          <a:spcPct val="0"/>
        </a:spcAft>
        <a:buClr>
          <a:schemeClr val="tx1"/>
        </a:buClr>
        <a:buFont typeface="Times" pitchFamily="18" charset="0"/>
        <a:buChar char="&gt;"/>
        <a:defRPr sz="1200">
          <a:solidFill>
            <a:schemeClr val="tx1"/>
          </a:solidFill>
          <a:latin typeface="+mn-lt"/>
          <a:cs typeface="+mn-cs"/>
        </a:defRPr>
      </a:lvl7pPr>
      <a:lvl8pPr marL="2457450" indent="-228600" algn="l" rtl="0" eaLnBrk="1" fontAlgn="base" hangingPunct="1">
        <a:lnSpc>
          <a:spcPct val="105000"/>
        </a:lnSpc>
        <a:spcBef>
          <a:spcPct val="25000"/>
        </a:spcBef>
        <a:spcAft>
          <a:spcPct val="0"/>
        </a:spcAft>
        <a:buClr>
          <a:schemeClr val="tx1"/>
        </a:buClr>
        <a:buFont typeface="Times" pitchFamily="18" charset="0"/>
        <a:buChar char="&gt;"/>
        <a:defRPr sz="1200">
          <a:solidFill>
            <a:schemeClr val="tx1"/>
          </a:solidFill>
          <a:latin typeface="+mn-lt"/>
          <a:cs typeface="+mn-cs"/>
        </a:defRPr>
      </a:lvl8pPr>
      <a:lvl9pPr marL="2914650" indent="-228600" algn="l" rtl="0" eaLnBrk="1" fontAlgn="base" hangingPunct="1">
        <a:lnSpc>
          <a:spcPct val="105000"/>
        </a:lnSpc>
        <a:spcBef>
          <a:spcPct val="25000"/>
        </a:spcBef>
        <a:spcAft>
          <a:spcPct val="0"/>
        </a:spcAft>
        <a:buClr>
          <a:schemeClr val="tx1"/>
        </a:buClr>
        <a:buFont typeface="Times" pitchFamily="18" charset="0"/>
        <a:buChar char="&gt;"/>
        <a:defRPr sz="12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microsoft.com/office/2007/relationships/hdphoto" Target="../media/hdphoto1.wdp"/><Relationship Id="rId5" Type="http://schemas.openxmlformats.org/officeDocument/2006/relationships/image" Target="../media/image5.jpe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3.xml.rels><?xml version="1.0" encoding="UTF-8" standalone="yes"?>
<Relationships xmlns="http://schemas.openxmlformats.org/package/2006/relationships"><Relationship Id="rId8" Type="http://schemas.openxmlformats.org/officeDocument/2006/relationships/image" Target="../media/image14.gif"/><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15.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8" Type="http://schemas.microsoft.com/office/2007/relationships/diagramDrawing" Target="../diagrams/drawing13.xml"/><Relationship Id="rId3" Type="http://schemas.openxmlformats.org/officeDocument/2006/relationships/image" Target="../media/image17.jpeg"/><Relationship Id="rId7" Type="http://schemas.openxmlformats.org/officeDocument/2006/relationships/diagramColors" Target="../diagrams/colors13.xml"/><Relationship Id="rId2" Type="http://schemas.openxmlformats.org/officeDocument/2006/relationships/notesSlide" Target="../notesSlides/notesSlide16.xml"/><Relationship Id="rId1" Type="http://schemas.openxmlformats.org/officeDocument/2006/relationships/slideLayout" Target="../slideLayouts/slideLayout5.xml"/><Relationship Id="rId6" Type="http://schemas.openxmlformats.org/officeDocument/2006/relationships/diagramQuickStyle" Target="../diagrams/quickStyle13.xml"/><Relationship Id="rId5" Type="http://schemas.openxmlformats.org/officeDocument/2006/relationships/diagramLayout" Target="../diagrams/layout13.xml"/><Relationship Id="rId4" Type="http://schemas.openxmlformats.org/officeDocument/2006/relationships/diagramData" Target="../diagrams/data13.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8.png"/><Relationship Id="rId2" Type="http://schemas.openxmlformats.org/officeDocument/2006/relationships/diagramData" Target="../diagrams/data5.xml"/><Relationship Id="rId1" Type="http://schemas.openxmlformats.org/officeDocument/2006/relationships/slideLayout" Target="../slideLayouts/slideLayout1.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8.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9.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3" cstate="print"/>
          <a:srcRect/>
          <a:stretch>
            <a:fillRect/>
          </a:stretch>
        </p:blipFill>
        <p:spPr bwMode="auto">
          <a:xfrm>
            <a:off x="5468202" y="3657601"/>
            <a:ext cx="3433549" cy="3013314"/>
          </a:xfrm>
          <a:prstGeom prst="roundRect">
            <a:avLst>
              <a:gd name="adj" fmla="val 8594"/>
            </a:avLst>
          </a:prstGeom>
          <a:solidFill>
            <a:srgbClr val="FFFFFF">
              <a:shade val="85000"/>
            </a:srgb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
        <p:nvSpPr>
          <p:cNvPr id="3" name="Rounded Rectangle 2"/>
          <p:cNvSpPr/>
          <p:nvPr/>
        </p:nvSpPr>
        <p:spPr>
          <a:xfrm>
            <a:off x="914400" y="6172201"/>
            <a:ext cx="4038600" cy="648268"/>
          </a:xfrm>
          <a:prstGeom prst="roundRect">
            <a:avLst/>
          </a:prstGeom>
          <a:solidFill>
            <a:srgbClr val="043A0D"/>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smtClean="0"/>
              <a:t>Friday Sermon</a:t>
            </a:r>
          </a:p>
          <a:p>
            <a:pPr algn="ctr"/>
            <a:r>
              <a:rPr lang="en-GB" sz="2000" dirty="0" smtClean="0"/>
              <a:t>29</a:t>
            </a:r>
            <a:r>
              <a:rPr lang="en-GB" sz="2000" baseline="30000" dirty="0" smtClean="0"/>
              <a:t>th</a:t>
            </a:r>
            <a:r>
              <a:rPr lang="en-GB" sz="2000" dirty="0" smtClean="0"/>
              <a:t> April 2011 </a:t>
            </a:r>
            <a:endParaRPr lang="en-GB" sz="2000" dirty="0"/>
          </a:p>
        </p:txBody>
      </p:sp>
      <p:sp>
        <p:nvSpPr>
          <p:cNvPr id="9" name="Rounded Rectangle 8"/>
          <p:cNvSpPr/>
          <p:nvPr/>
        </p:nvSpPr>
        <p:spPr>
          <a:xfrm>
            <a:off x="533399" y="275873"/>
            <a:ext cx="4543425" cy="1691432"/>
          </a:xfrm>
          <a:prstGeom prst="roundRect">
            <a:avLst/>
          </a:prstGeom>
          <a:solidFill>
            <a:srgbClr val="043A0D"/>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smtClean="0"/>
              <a:t>Faith Inspiring Stories of New Converts to Islam</a:t>
            </a:r>
            <a:endParaRPr lang="en-GB" sz="3200" dirty="0"/>
          </a:p>
        </p:txBody>
      </p:sp>
      <p:pic>
        <p:nvPicPr>
          <p:cNvPr id="102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t="-2502" b="-1"/>
          <a:stretch/>
        </p:blipFill>
        <p:spPr bwMode="auto">
          <a:xfrm>
            <a:off x="533400" y="2320121"/>
            <a:ext cx="4543425" cy="3699680"/>
          </a:xfrm>
          <a:prstGeom prst="rect">
            <a:avLst/>
          </a:prstGeom>
          <a:no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descr="http://www.alislam.org/friday-sermon/friday-sermon-images/FS-1.jpg"/>
          <p:cNvPicPr>
            <a:picLocks noChangeAspect="1" noChangeArrowheads="1"/>
          </p:cNvPicPr>
          <p:nvPr/>
        </p:nvPicPr>
        <p:blipFill rotWithShape="1">
          <a:blip r:embed="rId5">
            <a:extLst>
              <a:ext uri="{BEBA8EAE-BF5A-486C-A8C5-ECC9F3942E4B}">
                <a14:imgProps xmlns:a14="http://schemas.microsoft.com/office/drawing/2010/main">
                  <a14:imgLayer r:embed="rId6">
                    <a14:imgEffect>
                      <a14:sharpenSoften amount="50000"/>
                    </a14:imgEffect>
                  </a14:imgLayer>
                </a14:imgProps>
              </a:ext>
              <a:ext uri="{28A0092B-C50C-407E-A947-70E740481C1C}">
                <a14:useLocalDpi xmlns:a14="http://schemas.microsoft.com/office/drawing/2010/main" val="0"/>
              </a:ext>
            </a:extLst>
          </a:blip>
          <a:srcRect l="17785" t="-1" r="16765" b="19072"/>
          <a:stretch/>
        </p:blipFill>
        <p:spPr bwMode="auto">
          <a:xfrm>
            <a:off x="5468202" y="303169"/>
            <a:ext cx="3218598" cy="3049632"/>
          </a:xfrm>
          <a:prstGeom prst="ellipse">
            <a:avLst/>
          </a:prstGeom>
          <a:solidFill>
            <a:srgbClr val="FFFFFF">
              <a:shade val="85000"/>
            </a:srgbClr>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p:spPr>
      </p:pic>
    </p:spTree>
    <p:extLst>
      <p:ext uri="{BB962C8B-B14F-4D97-AF65-F5344CB8AC3E}">
        <p14:creationId xmlns:p14="http://schemas.microsoft.com/office/powerpoint/2010/main" val="277673239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8600" y="304800"/>
            <a:ext cx="7758113" cy="1143000"/>
          </a:xfrm>
        </p:spPr>
        <p:txBody>
          <a:bodyPr/>
          <a:lstStyle/>
          <a:p>
            <a:r>
              <a:rPr lang="en-GB" sz="3600" b="1" u="sng" dirty="0" smtClean="0">
                <a:effectLst>
                  <a:outerShdw blurRad="38100" dist="38100" dir="2700000" algn="tl">
                    <a:srgbClr val="000000">
                      <a:alpha val="43137"/>
                    </a:srgbClr>
                  </a:outerShdw>
                </a:effectLst>
              </a:rPr>
              <a:t>Canada</a:t>
            </a:r>
            <a:endParaRPr lang="en-GB" sz="3600" b="1" u="sng" dirty="0">
              <a:effectLst>
                <a:outerShdw blurRad="38100" dist="38100" dir="2700000" algn="tl">
                  <a:srgbClr val="000000">
                    <a:alpha val="43137"/>
                  </a:srgbClr>
                </a:outerShdw>
              </a:effectLst>
            </a:endParaRPr>
          </a:p>
        </p:txBody>
      </p:sp>
      <p:sp>
        <p:nvSpPr>
          <p:cNvPr id="4" name="Text Placeholder 3"/>
          <p:cNvSpPr>
            <a:spLocks noGrp="1"/>
          </p:cNvSpPr>
          <p:nvPr>
            <p:ph type="body" sz="quarter" idx="11"/>
          </p:nvPr>
        </p:nvSpPr>
        <p:spPr/>
        <p:txBody>
          <a:bodyPr/>
          <a:lstStyle/>
          <a:p>
            <a:r>
              <a:rPr lang="en-GB" dirty="0" smtClean="0"/>
              <a:t>.</a:t>
            </a:r>
            <a:endParaRPr lang="en-GB" dirty="0"/>
          </a:p>
        </p:txBody>
      </p:sp>
      <p:sp>
        <p:nvSpPr>
          <p:cNvPr id="7" name="Bevel 6"/>
          <p:cNvSpPr/>
          <p:nvPr/>
        </p:nvSpPr>
        <p:spPr>
          <a:xfrm>
            <a:off x="1752600" y="5791200"/>
            <a:ext cx="4087222" cy="838200"/>
          </a:xfrm>
          <a:prstGeom prst="bevel">
            <a:avLst/>
          </a:prstGeom>
          <a:solidFill>
            <a:schemeClr val="accent1">
              <a:lumMod val="60000"/>
              <a:lumOff val="40000"/>
            </a:schemeClr>
          </a:solidFill>
        </p:spPr>
        <p:style>
          <a:lnRef idx="1">
            <a:schemeClr val="accent5"/>
          </a:lnRef>
          <a:fillRef idx="2">
            <a:schemeClr val="accent5"/>
          </a:fillRef>
          <a:effectRef idx="1">
            <a:schemeClr val="accent5"/>
          </a:effectRef>
          <a:fontRef idx="minor">
            <a:schemeClr val="dk1"/>
          </a:fontRef>
        </p:style>
        <p:txBody>
          <a:bodyPr rtlCol="0" anchor="ctr"/>
          <a:lstStyle/>
          <a:p>
            <a:pPr algn="ctr"/>
            <a:r>
              <a:rPr lang="en-GB" dirty="0"/>
              <a:t>H</a:t>
            </a:r>
            <a:r>
              <a:rPr lang="en-GB" dirty="0" smtClean="0"/>
              <a:t>e </a:t>
            </a:r>
            <a:r>
              <a:rPr lang="en-GB" dirty="0"/>
              <a:t>accepted Ahmadiyyat in </a:t>
            </a:r>
            <a:r>
              <a:rPr lang="en-GB" dirty="0" smtClean="0"/>
              <a:t>2011</a:t>
            </a:r>
            <a:endParaRPr lang="en-GB" dirty="0">
              <a:latin typeface="Andalus" pitchFamily="2" charset="-78"/>
              <a:cs typeface="Andalus" pitchFamily="2" charset="-78"/>
            </a:endParaRPr>
          </a:p>
        </p:txBody>
      </p:sp>
      <p:pic>
        <p:nvPicPr>
          <p:cNvPr id="8" name="Picture 2" descr="http://www.appliedlanguage.com/flags_of_the_world/large_flag_of_canada.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53200" y="457200"/>
            <a:ext cx="2362200" cy="1188974"/>
          </a:xfrm>
          <a:prstGeom prst="rect">
            <a:avLst/>
          </a:prstGeom>
          <a:noFill/>
          <a:extLst>
            <a:ext uri="{909E8E84-426E-40DD-AFC4-6F175D3DCCD1}">
              <a14:hiddenFill xmlns:a14="http://schemas.microsoft.com/office/drawing/2010/main">
                <a:solidFill>
                  <a:srgbClr val="FFFFFF"/>
                </a:solidFill>
              </a14:hiddenFill>
            </a:ext>
          </a:extLst>
        </p:spPr>
      </p:pic>
      <p:sp>
        <p:nvSpPr>
          <p:cNvPr id="10" name="Rounded Rectangle 9"/>
          <p:cNvSpPr/>
          <p:nvPr/>
        </p:nvSpPr>
        <p:spPr>
          <a:xfrm>
            <a:off x="1129631" y="4842471"/>
            <a:ext cx="2318982" cy="648268"/>
          </a:xfrm>
          <a:prstGeom prst="roundRect">
            <a:avLst/>
          </a:prstGeom>
          <a:solidFill>
            <a:srgbClr val="043A0D"/>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000" dirty="0"/>
              <a:t>Friday Sermon</a:t>
            </a:r>
          </a:p>
          <a:p>
            <a:pPr algn="ctr">
              <a:defRPr/>
            </a:pPr>
            <a:r>
              <a:rPr lang="en-GB" sz="2000" dirty="0"/>
              <a:t>April 29</a:t>
            </a:r>
            <a:r>
              <a:rPr lang="en-GB" sz="2000" baseline="30000" dirty="0"/>
              <a:t>th </a:t>
            </a:r>
            <a:r>
              <a:rPr lang="en-GB" sz="2000" dirty="0" smtClean="0"/>
              <a:t> </a:t>
            </a:r>
            <a:r>
              <a:rPr lang="en-GB" sz="2000" dirty="0"/>
              <a:t>2011</a:t>
            </a:r>
          </a:p>
        </p:txBody>
      </p:sp>
      <p:grpSp>
        <p:nvGrpSpPr>
          <p:cNvPr id="17" name="Group 16"/>
          <p:cNvGrpSpPr/>
          <p:nvPr/>
        </p:nvGrpSpPr>
        <p:grpSpPr>
          <a:xfrm>
            <a:off x="3810000" y="2220454"/>
            <a:ext cx="2230844" cy="3170410"/>
            <a:chOff x="600060" y="0"/>
            <a:chExt cx="2230844" cy="3170410"/>
          </a:xfrm>
          <a:scene3d>
            <a:camera prst="orthographicFront">
              <a:rot lat="0" lon="0" rev="0"/>
            </a:camera>
            <a:lightRig rig="balanced" dir="t">
              <a:rot lat="0" lon="0" rev="8700000"/>
            </a:lightRig>
          </a:scene3d>
        </p:grpSpPr>
        <p:sp>
          <p:nvSpPr>
            <p:cNvPr id="18" name="Rectangle 17"/>
            <p:cNvSpPr/>
            <p:nvPr/>
          </p:nvSpPr>
          <p:spPr>
            <a:xfrm>
              <a:off x="600060" y="0"/>
              <a:ext cx="2230844" cy="3170410"/>
            </a:xfrm>
            <a:prstGeom prst="rect">
              <a:avLst/>
            </a:prstGeom>
            <a:noFill/>
            <a:ln>
              <a:noFill/>
            </a:ln>
            <a:sp3d/>
          </p:spPr>
          <p:style>
            <a:lnRef idx="0">
              <a:scrgbClr r="0" g="0" b="0"/>
            </a:lnRef>
            <a:fillRef idx="3">
              <a:scrgbClr r="0" g="0" b="0"/>
            </a:fillRef>
            <a:effectRef idx="2">
              <a:schemeClr val="accent2">
                <a:shade val="50000"/>
                <a:hueOff val="0"/>
                <a:satOff val="0"/>
                <a:lumOff val="0"/>
                <a:alphaOff val="0"/>
              </a:schemeClr>
            </a:effectRef>
            <a:fontRef idx="minor">
              <a:schemeClr val="lt1"/>
            </a:fontRef>
          </p:style>
        </p:sp>
        <p:sp>
          <p:nvSpPr>
            <p:cNvPr id="19" name="Rectangle 18"/>
            <p:cNvSpPr/>
            <p:nvPr/>
          </p:nvSpPr>
          <p:spPr>
            <a:xfrm>
              <a:off x="600060" y="0"/>
              <a:ext cx="2230844" cy="3170410"/>
            </a:xfrm>
            <a:prstGeom prst="rect">
              <a:avLst/>
            </a:prstGeom>
            <a:solidFill>
              <a:schemeClr val="accent2">
                <a:lumMod val="75000"/>
              </a:schemeClr>
            </a:solidFill>
            <a:ln>
              <a:noFill/>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lt1"/>
            </a:fontRef>
          </p:style>
          <p:txBody>
            <a:bodyPr spcFirstLastPara="0" vert="horz" wrap="square" lIns="0" tIns="61722" rIns="0" bIns="0" numCol="1" spcCol="1270" anchor="t" anchorCtr="0">
              <a:noAutofit/>
            </a:bodyPr>
            <a:lstStyle/>
            <a:p>
              <a:pPr lvl="0" algn="ctr" defTabSz="800100">
                <a:lnSpc>
                  <a:spcPct val="90000"/>
                </a:lnSpc>
                <a:spcAft>
                  <a:spcPct val="35000"/>
                </a:spcAft>
              </a:pPr>
              <a:r>
                <a:rPr lang="en-GB" dirty="0" smtClean="0">
                  <a:solidFill>
                    <a:schemeClr val="tx1"/>
                  </a:solidFill>
                </a:rPr>
                <a:t>“Bill </a:t>
              </a:r>
              <a:r>
                <a:rPr lang="en-GB" dirty="0">
                  <a:solidFill>
                    <a:schemeClr val="tx1"/>
                  </a:solidFill>
                </a:rPr>
                <a:t>Robinson was a resident of St Thomas, Ontario. He used to be an enthusiastic Christian. He became distanced from Christianity over time and started praying to God, ‘O God, show me the right </a:t>
              </a:r>
              <a:r>
                <a:rPr lang="en-GB" dirty="0" smtClean="0">
                  <a:solidFill>
                    <a:schemeClr val="tx1"/>
                  </a:solidFill>
                </a:rPr>
                <a:t>path.</a:t>
              </a:r>
              <a:endParaRPr lang="en-GB" sz="1800" kern="1200" dirty="0">
                <a:solidFill>
                  <a:schemeClr val="tx1"/>
                </a:solidFill>
              </a:endParaRPr>
            </a:p>
          </p:txBody>
        </p:sp>
      </p:grpSp>
      <p:grpSp>
        <p:nvGrpSpPr>
          <p:cNvPr id="20" name="Group 19"/>
          <p:cNvGrpSpPr/>
          <p:nvPr/>
        </p:nvGrpSpPr>
        <p:grpSpPr>
          <a:xfrm>
            <a:off x="3608978" y="1996195"/>
            <a:ext cx="5022666" cy="3951744"/>
            <a:chOff x="600060" y="0"/>
            <a:chExt cx="5022666" cy="3951744"/>
          </a:xfrm>
          <a:scene3d>
            <a:camera prst="orthographicFront">
              <a:rot lat="0" lon="0" rev="0"/>
            </a:camera>
            <a:lightRig rig="balanced" dir="t">
              <a:rot lat="0" lon="0" rev="8700000"/>
            </a:lightRig>
          </a:scene3d>
        </p:grpSpPr>
        <p:sp>
          <p:nvSpPr>
            <p:cNvPr id="21" name="Rectangle 20"/>
            <p:cNvSpPr/>
            <p:nvPr/>
          </p:nvSpPr>
          <p:spPr>
            <a:xfrm>
              <a:off x="600060" y="0"/>
              <a:ext cx="2230844" cy="3170410"/>
            </a:xfrm>
            <a:prstGeom prst="rect">
              <a:avLst/>
            </a:prstGeom>
            <a:noFill/>
            <a:ln>
              <a:noFill/>
            </a:ln>
            <a:sp3d/>
          </p:spPr>
          <p:style>
            <a:lnRef idx="0">
              <a:scrgbClr r="0" g="0" b="0"/>
            </a:lnRef>
            <a:fillRef idx="3">
              <a:scrgbClr r="0" g="0" b="0"/>
            </a:fillRef>
            <a:effectRef idx="2">
              <a:schemeClr val="accent2">
                <a:shade val="50000"/>
                <a:hueOff val="0"/>
                <a:satOff val="0"/>
                <a:lumOff val="0"/>
                <a:alphaOff val="0"/>
              </a:schemeClr>
            </a:effectRef>
            <a:fontRef idx="minor">
              <a:schemeClr val="lt1"/>
            </a:fontRef>
          </p:style>
        </p:sp>
        <p:sp>
          <p:nvSpPr>
            <p:cNvPr id="22" name="Rectangle 21"/>
            <p:cNvSpPr/>
            <p:nvPr/>
          </p:nvSpPr>
          <p:spPr>
            <a:xfrm>
              <a:off x="3391882" y="224259"/>
              <a:ext cx="2230844" cy="3727485"/>
            </a:xfrm>
            <a:prstGeom prst="rect">
              <a:avLst/>
            </a:prstGeom>
            <a:solidFill>
              <a:schemeClr val="accent2">
                <a:lumMod val="60000"/>
                <a:lumOff val="40000"/>
              </a:schemeClr>
            </a:solidFill>
            <a:ln>
              <a:noFill/>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lt1"/>
            </a:fontRef>
          </p:style>
          <p:txBody>
            <a:bodyPr spcFirstLastPara="0" vert="horz" wrap="square" lIns="0" tIns="61722" rIns="0" bIns="0" numCol="1" spcCol="1270" anchor="t" anchorCtr="0">
              <a:noAutofit/>
            </a:bodyPr>
            <a:lstStyle/>
            <a:p>
              <a:pPr lvl="0" algn="ctr" defTabSz="800100">
                <a:lnSpc>
                  <a:spcPct val="90000"/>
                </a:lnSpc>
                <a:spcAft>
                  <a:spcPct val="35000"/>
                </a:spcAft>
              </a:pPr>
              <a:r>
                <a:rPr lang="en-GB" dirty="0">
                  <a:solidFill>
                    <a:schemeClr val="bg1"/>
                  </a:solidFill>
                </a:rPr>
                <a:t>  </a:t>
              </a:r>
              <a:r>
                <a:rPr lang="en-GB" dirty="0">
                  <a:solidFill>
                    <a:schemeClr val="tx1"/>
                  </a:solidFill>
                </a:rPr>
                <a:t>’ He says that one night he prayed very fervently that if God exists then may He show him the right path. In the morning he saw that there was a pamphlet from the </a:t>
              </a:r>
              <a:r>
                <a:rPr lang="en-GB" dirty="0" err="1">
                  <a:solidFill>
                    <a:schemeClr val="tx1"/>
                  </a:solidFill>
                </a:rPr>
                <a:t>Ahmadiyya</a:t>
              </a:r>
              <a:r>
                <a:rPr lang="en-GB" dirty="0">
                  <a:solidFill>
                    <a:schemeClr val="tx1"/>
                  </a:solidFill>
                </a:rPr>
                <a:t> Community in his e-mail inbox. Taking the e-mail as a heavenly sign, he contacted the Community. </a:t>
              </a:r>
              <a:endParaRPr lang="en-GB" sz="1800" kern="1200" dirty="0">
                <a:solidFill>
                  <a:schemeClr val="tx1"/>
                </a:solidFill>
              </a:endParaRPr>
            </a:p>
          </p:txBody>
        </p:sp>
      </p:grpSp>
      <p:grpSp>
        <p:nvGrpSpPr>
          <p:cNvPr id="23" name="Group 22"/>
          <p:cNvGrpSpPr/>
          <p:nvPr/>
        </p:nvGrpSpPr>
        <p:grpSpPr>
          <a:xfrm>
            <a:off x="1298522" y="2313505"/>
            <a:ext cx="1981200" cy="1909938"/>
            <a:chOff x="600060" y="0"/>
            <a:chExt cx="2230844" cy="3170410"/>
          </a:xfrm>
          <a:solidFill>
            <a:schemeClr val="accent2">
              <a:lumMod val="75000"/>
            </a:schemeClr>
          </a:solidFill>
          <a:scene3d>
            <a:camera prst="orthographicFront">
              <a:rot lat="0" lon="0" rev="0"/>
            </a:camera>
            <a:lightRig rig="balanced" dir="t">
              <a:rot lat="0" lon="0" rev="8700000"/>
            </a:lightRig>
          </a:scene3d>
        </p:grpSpPr>
        <p:sp>
          <p:nvSpPr>
            <p:cNvPr id="24" name="Rectangle 23"/>
            <p:cNvSpPr/>
            <p:nvPr/>
          </p:nvSpPr>
          <p:spPr>
            <a:xfrm>
              <a:off x="600060" y="0"/>
              <a:ext cx="2230844" cy="3170410"/>
            </a:xfrm>
            <a:prstGeom prst="rect">
              <a:avLst/>
            </a:prstGeom>
            <a:grpFill/>
            <a:ln>
              <a:noFill/>
            </a:ln>
            <a:effectLst>
              <a:outerShdw blurRad="44450" dist="27940" dir="5400000" algn="ctr">
                <a:srgbClr val="000000">
                  <a:alpha val="32000"/>
                </a:srgbClr>
              </a:outerShdw>
            </a:effectLst>
            <a:sp3d>
              <a:bevelT w="190500" h="38100"/>
            </a:sp3d>
          </p:spPr>
          <p:style>
            <a:lnRef idx="0">
              <a:scrgbClr r="0" g="0" b="0"/>
            </a:lnRef>
            <a:fillRef idx="3">
              <a:scrgbClr r="0" g="0" b="0"/>
            </a:fillRef>
            <a:effectRef idx="2">
              <a:schemeClr val="accent2">
                <a:shade val="50000"/>
                <a:hueOff val="0"/>
                <a:satOff val="0"/>
                <a:lumOff val="0"/>
                <a:alphaOff val="0"/>
              </a:schemeClr>
            </a:effectRef>
            <a:fontRef idx="minor">
              <a:schemeClr val="lt1"/>
            </a:fontRef>
          </p:style>
        </p:sp>
        <p:sp>
          <p:nvSpPr>
            <p:cNvPr id="25" name="Rectangle 24"/>
            <p:cNvSpPr/>
            <p:nvPr/>
          </p:nvSpPr>
          <p:spPr>
            <a:xfrm>
              <a:off x="886376" y="0"/>
              <a:ext cx="1944527" cy="2697226"/>
            </a:xfrm>
            <a:prstGeom prst="rect">
              <a:avLst/>
            </a:prstGeom>
            <a:grpFill/>
            <a:ln>
              <a:noFill/>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lt1"/>
            </a:fontRef>
          </p:style>
          <p:txBody>
            <a:bodyPr spcFirstLastPara="0" vert="horz" wrap="square" lIns="0" tIns="61722" rIns="0" bIns="0" numCol="1" spcCol="1270" anchor="t" anchorCtr="0">
              <a:noAutofit/>
            </a:bodyPr>
            <a:lstStyle/>
            <a:p>
              <a:pPr lvl="0" algn="ctr" defTabSz="800100">
                <a:lnSpc>
                  <a:spcPct val="90000"/>
                </a:lnSpc>
                <a:spcBef>
                  <a:spcPct val="0"/>
                </a:spcBef>
                <a:spcAft>
                  <a:spcPct val="35000"/>
                </a:spcAft>
              </a:pPr>
              <a:r>
                <a:rPr lang="en-GB" sz="1800" kern="1200" dirty="0" smtClean="0">
                  <a:solidFill>
                    <a:schemeClr val="tx1"/>
                  </a:solidFill>
                </a:rPr>
                <a:t>Amir Sahib of Canada writes </a:t>
              </a:r>
              <a:endParaRPr lang="en-GB" sz="1800" kern="1200" dirty="0">
                <a:solidFill>
                  <a:schemeClr val="tx1"/>
                </a:solidFill>
              </a:endParaRPr>
            </a:p>
          </p:txBody>
        </p:sp>
      </p:grpSp>
      <p:sp>
        <p:nvSpPr>
          <p:cNvPr id="9" name="Rectangle 8"/>
          <p:cNvSpPr/>
          <p:nvPr/>
        </p:nvSpPr>
        <p:spPr>
          <a:xfrm>
            <a:off x="3056168" y="3244334"/>
            <a:ext cx="312906" cy="369332"/>
          </a:xfrm>
          <a:prstGeom prst="rect">
            <a:avLst/>
          </a:prstGeom>
        </p:spPr>
        <p:txBody>
          <a:bodyPr wrap="none">
            <a:spAutoFit/>
          </a:bodyPr>
          <a:lstStyle/>
          <a:p>
            <a:r>
              <a:rPr lang="en-GB" dirty="0" smtClean="0"/>
              <a:t>, </a:t>
            </a:r>
            <a:endParaRPr lang="en-GB" dirty="0"/>
          </a:p>
        </p:txBody>
      </p:sp>
    </p:spTree>
    <p:extLst>
      <p:ext uri="{BB962C8B-B14F-4D97-AF65-F5344CB8AC3E}">
        <p14:creationId xmlns:p14="http://schemas.microsoft.com/office/powerpoint/2010/main" val="264862518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eaLnBrk="1" hangingPunct="1">
              <a:defRPr/>
            </a:pPr>
            <a:r>
              <a:rPr lang="en-GB" sz="3600" b="1" u="sng" dirty="0" smtClean="0">
                <a:solidFill>
                  <a:schemeClr val="accent2">
                    <a:lumMod val="50000"/>
                  </a:schemeClr>
                </a:solidFill>
                <a:effectLst>
                  <a:outerShdw blurRad="38100" dist="38100" dir="2700000" algn="tl">
                    <a:srgbClr val="000000">
                      <a:alpha val="43137"/>
                    </a:srgbClr>
                  </a:outerShdw>
                </a:effectLst>
              </a:rPr>
              <a:t>Yemen</a:t>
            </a:r>
            <a:endParaRPr lang="en-GB" sz="3600" b="1" u="sng" dirty="0">
              <a:solidFill>
                <a:schemeClr val="accent2">
                  <a:lumMod val="50000"/>
                </a:schemeClr>
              </a:solidFill>
              <a:effectLst>
                <a:outerShdw blurRad="38100" dist="38100" dir="2700000" algn="tl">
                  <a:srgbClr val="000000">
                    <a:alpha val="43137"/>
                  </a:srgbClr>
                </a:outerShdw>
              </a:effectLst>
            </a:endParaRP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4129304393"/>
              </p:ext>
            </p:extLst>
          </p:nvPr>
        </p:nvGraphicFramePr>
        <p:xfrm>
          <a:off x="3375546" y="2057400"/>
          <a:ext cx="5257800" cy="4648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Bevel 10"/>
          <p:cNvSpPr/>
          <p:nvPr/>
        </p:nvSpPr>
        <p:spPr>
          <a:xfrm>
            <a:off x="685800" y="2438400"/>
            <a:ext cx="2057400" cy="2895600"/>
          </a:xfrm>
          <a:prstGeom prst="bevel">
            <a:avLst/>
          </a:prstGeom>
          <a:solidFill>
            <a:schemeClr val="accent1">
              <a:lumMod val="60000"/>
              <a:lumOff val="40000"/>
            </a:schemeClr>
          </a:solidFill>
        </p:spPr>
        <p:style>
          <a:lnRef idx="1">
            <a:schemeClr val="accent5"/>
          </a:lnRef>
          <a:fillRef idx="2">
            <a:schemeClr val="accent5"/>
          </a:fillRef>
          <a:effectRef idx="1">
            <a:schemeClr val="accent5"/>
          </a:effectRef>
          <a:fontRef idx="minor">
            <a:schemeClr val="dk1"/>
          </a:fontRef>
        </p:style>
        <p:txBody>
          <a:bodyPr rtlCol="0" anchor="ctr"/>
          <a:lstStyle/>
          <a:p>
            <a:pPr lvl="0" algn="ctr"/>
            <a:r>
              <a:rPr lang="en-GB" dirty="0">
                <a:solidFill>
                  <a:schemeClr val="tx1"/>
                </a:solidFill>
              </a:rPr>
              <a:t>He entered the pledge of allegiance afterwards</a:t>
            </a:r>
            <a:endParaRPr lang="en-GB" dirty="0"/>
          </a:p>
          <a:p>
            <a:pPr algn="ctr"/>
            <a:endParaRPr lang="en-GB" sz="1600" dirty="0">
              <a:latin typeface="Andalus" pitchFamily="2" charset="-78"/>
              <a:cs typeface="Andalus" pitchFamily="2" charset="-78"/>
            </a:endParaRPr>
          </a:p>
        </p:txBody>
      </p:sp>
      <p:sp>
        <p:nvSpPr>
          <p:cNvPr id="6" name="Rounded Rectangle 5"/>
          <p:cNvSpPr/>
          <p:nvPr/>
        </p:nvSpPr>
        <p:spPr>
          <a:xfrm>
            <a:off x="76200" y="5865128"/>
            <a:ext cx="3276600" cy="648268"/>
          </a:xfrm>
          <a:prstGeom prst="roundRect">
            <a:avLst/>
          </a:prstGeom>
          <a:solidFill>
            <a:srgbClr val="043A0D"/>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smtClean="0"/>
              <a:t>Friday Sermon</a:t>
            </a:r>
          </a:p>
          <a:p>
            <a:pPr algn="ctr"/>
            <a:r>
              <a:rPr lang="en-GB" sz="2000" dirty="0" smtClean="0"/>
              <a:t>29</a:t>
            </a:r>
            <a:r>
              <a:rPr lang="en-GB" sz="2000" baseline="30000" dirty="0" smtClean="0"/>
              <a:t>th</a:t>
            </a:r>
            <a:r>
              <a:rPr lang="en-GB" sz="2000" dirty="0" smtClean="0"/>
              <a:t> April 2011 </a:t>
            </a:r>
            <a:endParaRPr lang="en-GB" sz="2000" dirty="0"/>
          </a:p>
        </p:txBody>
      </p:sp>
      <p:pic>
        <p:nvPicPr>
          <p:cNvPr id="2050"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943600" y="591403"/>
            <a:ext cx="2390775" cy="1286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1533015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2"/>
          <p:cNvSpPr>
            <a:spLocks noGrp="1"/>
          </p:cNvSpPr>
          <p:nvPr>
            <p:ph type="title"/>
          </p:nvPr>
        </p:nvSpPr>
        <p:spPr/>
        <p:txBody>
          <a:bodyPr/>
          <a:lstStyle/>
          <a:p>
            <a:pPr lvl="0" eaLnBrk="1" hangingPunct="1"/>
            <a:r>
              <a:rPr lang="en-GB" sz="3600" b="1" u="sng" dirty="0" smtClean="0">
                <a:solidFill>
                  <a:srgbClr val="043A0D"/>
                </a:solidFill>
                <a:effectLst>
                  <a:outerShdw blurRad="38100" dist="38100" dir="2700000" algn="tl">
                    <a:srgbClr val="000000">
                      <a:alpha val="43137"/>
                    </a:srgbClr>
                  </a:outerShdw>
                </a:effectLst>
              </a:rPr>
              <a:t>Kazakhstan</a:t>
            </a:r>
            <a:r>
              <a:rPr lang="en-GB" sz="3600" dirty="0"/>
              <a:t/>
            </a:r>
            <a:br>
              <a:rPr lang="en-GB" sz="3600" dirty="0"/>
            </a:br>
            <a:endParaRPr lang="en-GB" sz="3600" b="1" u="sng" dirty="0" smtClean="0">
              <a:effectLst>
                <a:outerShdw blurRad="38100" dist="38100" dir="2700000" algn="tl">
                  <a:srgbClr val="000000">
                    <a:alpha val="43137"/>
                  </a:srgbClr>
                </a:outerShdw>
              </a:effectLst>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586441232"/>
              </p:ext>
            </p:extLst>
          </p:nvPr>
        </p:nvGraphicFramePr>
        <p:xfrm>
          <a:off x="1371600" y="1352550"/>
          <a:ext cx="7696200" cy="48196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ounded Rectangle 3"/>
          <p:cNvSpPr/>
          <p:nvPr/>
        </p:nvSpPr>
        <p:spPr>
          <a:xfrm>
            <a:off x="6172200" y="6030667"/>
            <a:ext cx="2590800" cy="648268"/>
          </a:xfrm>
          <a:prstGeom prst="roundRect">
            <a:avLst/>
          </a:prstGeom>
          <a:solidFill>
            <a:srgbClr val="043A0D"/>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000" dirty="0"/>
              <a:t>Friday Sermon</a:t>
            </a:r>
          </a:p>
          <a:p>
            <a:pPr algn="ctr">
              <a:defRPr/>
            </a:pPr>
            <a:r>
              <a:rPr lang="en-GB" sz="2000" dirty="0"/>
              <a:t>April 29</a:t>
            </a:r>
            <a:r>
              <a:rPr lang="en-GB" sz="2000" baseline="30000" dirty="0"/>
              <a:t>th </a:t>
            </a:r>
            <a:r>
              <a:rPr lang="en-GB" sz="2000" dirty="0" smtClean="0"/>
              <a:t> </a:t>
            </a:r>
            <a:r>
              <a:rPr lang="en-GB" sz="2000" dirty="0"/>
              <a:t>2011</a:t>
            </a:r>
          </a:p>
        </p:txBody>
      </p:sp>
      <p:sp>
        <p:nvSpPr>
          <p:cNvPr id="6" name="Bevel 5"/>
          <p:cNvSpPr/>
          <p:nvPr/>
        </p:nvSpPr>
        <p:spPr>
          <a:xfrm>
            <a:off x="-34119" y="3657600"/>
            <a:ext cx="2057400" cy="2895600"/>
          </a:xfrm>
          <a:prstGeom prst="bevel">
            <a:avLst/>
          </a:prstGeom>
          <a:solidFill>
            <a:schemeClr val="accent1">
              <a:lumMod val="60000"/>
              <a:lumOff val="40000"/>
            </a:schemeClr>
          </a:solidFill>
        </p:spPr>
        <p:style>
          <a:lnRef idx="1">
            <a:schemeClr val="accent5"/>
          </a:lnRef>
          <a:fillRef idx="2">
            <a:schemeClr val="accent5"/>
          </a:fillRef>
          <a:effectRef idx="1">
            <a:schemeClr val="accent5"/>
          </a:effectRef>
          <a:fontRef idx="minor">
            <a:schemeClr val="dk1"/>
          </a:fontRef>
        </p:style>
        <p:txBody>
          <a:bodyPr rtlCol="0" anchor="ctr"/>
          <a:lstStyle/>
          <a:p>
            <a:pPr lvl="0" algn="ctr"/>
            <a:r>
              <a:rPr lang="en-GB" dirty="0" smtClean="0">
                <a:solidFill>
                  <a:schemeClr val="tx1"/>
                </a:solidFill>
              </a:rPr>
              <a:t>She </a:t>
            </a:r>
            <a:r>
              <a:rPr lang="en-GB" dirty="0">
                <a:solidFill>
                  <a:schemeClr val="tx1"/>
                </a:solidFill>
              </a:rPr>
              <a:t>entered the pledge of </a:t>
            </a:r>
            <a:r>
              <a:rPr lang="en-GB" dirty="0" smtClean="0">
                <a:solidFill>
                  <a:schemeClr val="tx1"/>
                </a:solidFill>
              </a:rPr>
              <a:t>allegiance in 2010.</a:t>
            </a:r>
            <a:endParaRPr lang="en-GB" sz="1600" dirty="0">
              <a:latin typeface="Andalus" pitchFamily="2" charset="-78"/>
              <a:cs typeface="Andalus" pitchFamily="2" charset="-78"/>
            </a:endParaRPr>
          </a:p>
        </p:txBody>
      </p:sp>
      <p:pic>
        <p:nvPicPr>
          <p:cNvPr id="4098"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172200" y="381000"/>
            <a:ext cx="2133600"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5662278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eaLnBrk="1" hangingPunct="1">
              <a:defRPr/>
            </a:pPr>
            <a:r>
              <a:rPr lang="en-GB" sz="3600" b="1" u="sng" dirty="0" err="1" smtClean="0">
                <a:solidFill>
                  <a:schemeClr val="accent2">
                    <a:lumMod val="50000"/>
                  </a:schemeClr>
                </a:solidFill>
                <a:effectLst>
                  <a:outerShdw blurRad="38100" dist="38100" dir="2700000" algn="tl">
                    <a:srgbClr val="000000">
                      <a:alpha val="43137"/>
                    </a:srgbClr>
                  </a:outerShdw>
                </a:effectLst>
              </a:rPr>
              <a:t>Borkina</a:t>
            </a:r>
            <a:r>
              <a:rPr lang="en-GB" sz="3600" b="1" u="sng" dirty="0" smtClean="0">
                <a:solidFill>
                  <a:schemeClr val="accent2">
                    <a:lumMod val="50000"/>
                  </a:schemeClr>
                </a:solidFill>
                <a:effectLst>
                  <a:outerShdw blurRad="38100" dist="38100" dir="2700000" algn="tl">
                    <a:srgbClr val="000000">
                      <a:alpha val="43137"/>
                    </a:srgbClr>
                  </a:outerShdw>
                </a:effectLst>
              </a:rPr>
              <a:t> </a:t>
            </a:r>
            <a:r>
              <a:rPr lang="en-GB" sz="3600" b="1" u="sng" dirty="0" err="1" smtClean="0">
                <a:solidFill>
                  <a:schemeClr val="accent2">
                    <a:lumMod val="50000"/>
                  </a:schemeClr>
                </a:solidFill>
                <a:effectLst>
                  <a:outerShdw blurRad="38100" dist="38100" dir="2700000" algn="tl">
                    <a:srgbClr val="000000">
                      <a:alpha val="43137"/>
                    </a:srgbClr>
                  </a:outerShdw>
                </a:effectLst>
              </a:rPr>
              <a:t>Fosa</a:t>
            </a:r>
            <a:endParaRPr lang="en-GB" sz="3600" b="1" u="sng" dirty="0">
              <a:solidFill>
                <a:schemeClr val="accent2">
                  <a:lumMod val="50000"/>
                </a:schemeClr>
              </a:solidFill>
              <a:effectLst>
                <a:outerShdw blurRad="38100" dist="38100" dir="2700000" algn="tl">
                  <a:srgbClr val="000000">
                    <a:alpha val="43137"/>
                  </a:srgbClr>
                </a:outerShdw>
              </a:effectLst>
            </a:endParaRP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1001589315"/>
              </p:ext>
            </p:extLst>
          </p:nvPr>
        </p:nvGraphicFramePr>
        <p:xfrm>
          <a:off x="3505200" y="1905000"/>
          <a:ext cx="5257800" cy="4648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Bevel 10"/>
          <p:cNvSpPr/>
          <p:nvPr/>
        </p:nvSpPr>
        <p:spPr>
          <a:xfrm>
            <a:off x="643482" y="1825483"/>
            <a:ext cx="2247900" cy="3429000"/>
          </a:xfrm>
          <a:prstGeom prst="bevel">
            <a:avLst/>
          </a:prstGeom>
          <a:solidFill>
            <a:schemeClr val="accent1">
              <a:lumMod val="60000"/>
              <a:lumOff val="40000"/>
            </a:schemeClr>
          </a:solidFill>
        </p:spPr>
        <p:style>
          <a:lnRef idx="1">
            <a:schemeClr val="accent5"/>
          </a:lnRef>
          <a:fillRef idx="2">
            <a:schemeClr val="accent5"/>
          </a:fillRef>
          <a:effectRef idx="1">
            <a:schemeClr val="accent5"/>
          </a:effectRef>
          <a:fontRef idx="minor">
            <a:schemeClr val="dk1"/>
          </a:fontRef>
        </p:style>
        <p:txBody>
          <a:bodyPr rtlCol="0" anchor="ctr"/>
          <a:lstStyle/>
          <a:p>
            <a:pPr lvl="0" algn="ctr"/>
            <a:r>
              <a:rPr lang="en-GB" dirty="0" smtClean="0">
                <a:latin typeface="Andalus" pitchFamily="2" charset="-78"/>
                <a:cs typeface="Andalus" pitchFamily="2" charset="-78"/>
              </a:rPr>
              <a:t>He</a:t>
            </a:r>
            <a:r>
              <a:rPr lang="en-GB" dirty="0" smtClean="0">
                <a:solidFill>
                  <a:schemeClr val="tx1"/>
                </a:solidFill>
              </a:rPr>
              <a:t> </a:t>
            </a:r>
            <a:r>
              <a:rPr lang="en-GB" dirty="0">
                <a:solidFill>
                  <a:schemeClr val="tx1"/>
                </a:solidFill>
              </a:rPr>
              <a:t>entered the pledge of allegiance</a:t>
            </a:r>
            <a:endParaRPr lang="en-GB" dirty="0"/>
          </a:p>
          <a:p>
            <a:pPr algn="ctr"/>
            <a:endParaRPr lang="en-GB" dirty="0">
              <a:latin typeface="Andalus" pitchFamily="2" charset="-78"/>
              <a:cs typeface="Andalus" pitchFamily="2" charset="-78"/>
            </a:endParaRPr>
          </a:p>
        </p:txBody>
      </p:sp>
      <p:sp>
        <p:nvSpPr>
          <p:cNvPr id="2" name="AutoShape 2" descr="data:image/jpg;base64,/9j/4AAQSkZJRgABAQAAAQABAAD/2wBDAAkGBwgHBgkIBwgKCgkLDRYPDQwMDRsUFRAWIB0iIiAdHx8kKDQsJCYxJx8fLT0tMTU3Ojo6Iys/RD84QzQ5Ojf/2wBDAQoKCg0MDRoPDxo3JR8lNzc3Nzc3Nzc3Nzc3Nzc3Nzc3Nzc3Nzc3Nzc3Nzc3Nzc3Nzc3Nzc3Nzc3Nzc3Nzc3Nzf/wAARCABUAH4DASIAAhEBAxEB/8QAGgABAQEBAQEBAAAAAAAAAAAAAAEDBgIEB//EACsQAAIBAgQGAQQDAQAAAAAAAAACAQNSBBESoQUUITFxkTIGEyJRB0FhI//EABsBAQADAQEBAQAAAAAAAAAAAAABAgMEBgcF/8QALREAAgECAgkDBAMAAAAAAAAAAAECAxEEBQYSExQhMVGR0hYyUjNhcYGhsdH/2gAMAwEAAhEDEQA/AOORF0L+K9o/o9aEtX1AT4L4gp59t3PsFOEdVcCaEtX1A0JavqCgi7L7OPQmhLV9QNCWr6goF2NnHoTQlq+oGhLV9QUC7Gzj0JoS1fUDQlq+oKBdjZx6E0JavqBoS1fUFAuxs49CaEtX1A0JavqCgXY2cehNCWr6gqqsT8Y9AQWg3rI58VCKoy4ET4L4gpE+C+IKVfM6KftQABBcAAAAGmHoVMTV+3RWWfSzZR+oiZnaJDdiG1FXZmAASAAAAAABAEF4e5HPi/oSInwXxBTZEXQvT+oLoS3c1eHlc8bHTzLoq2pPsvIwBvoS3caEt3G7zJ9fZb8J9l5GAN9CW7jQlu43eY9fZb8J9l5G/CeFYni1aaODmjNWOyPUhJbxn3O4+ifpPHcN4rUxPFKCKi0pRIh1bOW6T2/zP2cEkQjwyZqyznExMxMH6twfjC8N+nMFiePYz/rXjNNUZvKzPTpHWemUzJ+Pm0cTSp2hZ63C3G/6OPEaXU8apU6F1G3G6St+7v8Ao4fGfQ/GKVWuyUaUYdGaVqPXVY0Z9JnOenQ5utT+1UZNaPpnLUk5xPiTvv5Ir16yYKpQxM1OHV0mYWm34y0TnnOXfpMepOF0JbudWXxrV6KqTa4/x+TanptQw7cMSm2uiXe7kYA30JbuNCW7ndu8zb19lvwn2XkYA30JbuNCW7jd5j19lvwn2XkYFjubaEt3JKrHaCY0JJmdXTnL6sHCMJ3f2X+npPgviCkT4L4gp1nyeXMAAFQAAAb4zF18bXmtiaku+WUZ9liO0RH9R/hgCHFN3txJ1naxvGMrxg5wf3JmhLxUhJ6wrfuP13nyYABRS5BtvmAASQAAACN2KRuxKNKXvQT4L4gpE+C+IKQVlzAABUAAAAAAAAAAAAAAAEbsUjdiUaUvej5UxL6F/Fe0fsvMvau4ALNK45l7V3HMvau4BIshzL2ruOZe1dwALIcy9q7jmXtXcACyHMvau45l7V3AAshzL2ruOZe1dwALIcy9q7jmXtXcACyHMvau5YxDN00qATFcTSilro//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 name="AutoShape 4" descr="data:image/jpg;base64,/9j/4AAQSkZJRgABAQAAAQABAAD/2wBDAAkGBwgHBgkIBwgKCgkLDRYPDQwMDRsUFRAWIB0iIiAdHx8kKDQsJCYxJx8fLT0tMTU3Ojo6Iys/RD84QzQ5Ojf/2wBDAQoKCg0MDRoPDxo3JR8lNzc3Nzc3Nzc3Nzc3Nzc3Nzc3Nzc3Nzc3Nzc3Nzc3Nzc3Nzc3Nzc3Nzc3Nzc3Nzc3Nzf/wAARCABUAH4DASIAAhEBAxEB/8QAGgABAQEBAQEBAAAAAAAAAAAAAAEDBgIEB//EACsQAAIBAgQGAQQDAQAAAAAAAAACAQNSBBESoQUUITFxkTIGEyJRB0FhI//EABsBAQADAQEBAQAAAAAAAAAAAAABAgMEBgcF/8QALREAAgECAgkDBAMAAAAAAAAAAAECAxEEBQYSExQhMVGR0hYyUjNhcYGhsdH/2gAMAwEAAhEDEQA/AOORF0L+K9o/o9aEtX1AT4L4gp59t3PsFOEdVcCaEtX1A0JavqCgi7L7OPQmhLV9QNCWr6goF2NnHoTQlq+oGhLV9QUC7Gzj0JoS1fUDQlq+oKBdjZx6E0JavqBoS1fUFAuxs49CaEtX1A0JavqCgXY2cehNCWr6gqqsT8Y9AQWg3rI58VCKoy4ET4L4gpE+C+IKVfM6KftQABBcAAAAGmHoVMTV+3RWWfSzZR+oiZnaJDdiG1FXZmAASAAAAAABAEF4e5HPi/oSInwXxBTZEXQvT+oLoS3c1eHlc8bHTzLoq2pPsvIwBvoS3caEt3G7zJ9fZb8J9l5GAN9CW7jQlu43eY9fZb8J9l5G/CeFYni1aaODmjNWOyPUhJbxn3O4+ifpPHcN4rUxPFKCKi0pRIh1bOW6T2/zP2cEkQjwyZqyznExMxMH6twfjC8N+nMFiePYz/rXjNNUZvKzPTpHWemUzJ+Pm0cTSp2hZ63C3G/6OPEaXU8apU6F1G3G6St+7v8Ao4fGfQ/GKVWuyUaUYdGaVqPXVY0Z9JnOenQ5utT+1UZNaPpnLUk5xPiTvv5Ir16yYKpQxM1OHV0mYWm34y0TnnOXfpMepOF0JbudWXxrV6KqTa4/x+TanptQw7cMSm2uiXe7kYA30JbuNCW7ndu8zb19lvwn2XkYA30JbuNCW7jd5j19lvwn2XkYFjubaEt3JKrHaCY0JJmdXTnL6sHCMJ3f2X+npPgviCkT4L4gp1nyeXMAAFQAAAb4zF18bXmtiaku+WUZ9liO0RH9R/hgCHFN3txJ1naxvGMrxg5wf3JmhLxUhJ6wrfuP13nyYABRS5BtvmAASQAAACN2KRuxKNKXvQT4L4gpE+C+IKQVlzAABUAAAAAAAAAAAAAAAEbsUjdiUaUvej5UxL6F/Fe0fsvMvau4ALNK45l7V3HMvau4BIshzL2ruOZe1dwALIcy9q7jmXtXcACyHMvau45l7V3AAshzL2ruOZe1dwALIcy9q7jmXtXcACyHMvau5YxDN00qATFcTSilro//2Q=="/>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2054" name="Picture 6" descr="http://www.brunnvalla.ch/laenderlexikon/images/burkina%20faso.gif"/>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010400" y="533400"/>
            <a:ext cx="1847850" cy="1230668"/>
          </a:xfrm>
          <a:prstGeom prst="rect">
            <a:avLst/>
          </a:prstGeom>
          <a:noFill/>
          <a:extLst>
            <a:ext uri="{909E8E84-426E-40DD-AFC4-6F175D3DCCD1}">
              <a14:hiddenFill xmlns:a14="http://schemas.microsoft.com/office/drawing/2010/main">
                <a:solidFill>
                  <a:srgbClr val="FFFFFF"/>
                </a:solidFill>
              </a14:hiddenFill>
            </a:ext>
          </a:extLst>
        </p:spPr>
      </p:pic>
      <p:sp>
        <p:nvSpPr>
          <p:cNvPr id="9" name="Rounded Rectangle 8"/>
          <p:cNvSpPr/>
          <p:nvPr/>
        </p:nvSpPr>
        <p:spPr>
          <a:xfrm>
            <a:off x="155575" y="5791200"/>
            <a:ext cx="3044825" cy="685800"/>
          </a:xfrm>
          <a:prstGeom prst="roundRect">
            <a:avLst/>
          </a:prstGeom>
          <a:solidFill>
            <a:srgbClr val="043A0D"/>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smtClean="0"/>
              <a:t>Friday Sermon </a:t>
            </a:r>
          </a:p>
          <a:p>
            <a:pPr algn="ctr"/>
            <a:r>
              <a:rPr lang="en-GB" sz="2000" dirty="0" smtClean="0"/>
              <a:t>29</a:t>
            </a:r>
            <a:r>
              <a:rPr lang="en-GB" sz="2000" baseline="30000" dirty="0" smtClean="0"/>
              <a:t>th</a:t>
            </a:r>
            <a:r>
              <a:rPr lang="en-GB" sz="2000" dirty="0" smtClean="0"/>
              <a:t> April 2011 </a:t>
            </a:r>
            <a:endParaRPr lang="en-GB" sz="2000" dirty="0"/>
          </a:p>
        </p:txBody>
      </p:sp>
    </p:spTree>
    <p:extLst>
      <p:ext uri="{BB962C8B-B14F-4D97-AF65-F5344CB8AC3E}">
        <p14:creationId xmlns:p14="http://schemas.microsoft.com/office/powerpoint/2010/main" val="416651204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lvl="0" eaLnBrk="1" hangingPunct="1">
              <a:defRPr/>
            </a:pPr>
            <a:r>
              <a:rPr lang="en-GB" sz="3600" b="1" u="sng" dirty="0">
                <a:effectLst>
                  <a:outerShdw blurRad="38100" dist="38100" dir="2700000" algn="tl">
                    <a:srgbClr val="000000">
                      <a:alpha val="43137"/>
                    </a:srgbClr>
                  </a:outerShdw>
                </a:effectLst>
              </a:rPr>
              <a:t>Kyrgyzstan</a:t>
            </a:r>
            <a:r>
              <a:rPr lang="en-GB" sz="3600" dirty="0"/>
              <a:t/>
            </a:r>
            <a:br>
              <a:rPr lang="en-GB" sz="3600" dirty="0"/>
            </a:br>
            <a:endParaRPr lang="en-GB" sz="3600" b="1" u="sng" dirty="0">
              <a:solidFill>
                <a:schemeClr val="accent2">
                  <a:lumMod val="50000"/>
                </a:schemeClr>
              </a:solidFill>
              <a:effectLst>
                <a:outerShdw blurRad="38100" dist="38100" dir="2700000" algn="tl">
                  <a:srgbClr val="000000">
                    <a:alpha val="43137"/>
                  </a:srgbClr>
                </a:outerShdw>
              </a:effectLst>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015259922"/>
              </p:ext>
            </p:extLst>
          </p:nvPr>
        </p:nvGraphicFramePr>
        <p:xfrm>
          <a:off x="2514600" y="1600200"/>
          <a:ext cx="6400800" cy="4343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Bevel 3"/>
          <p:cNvSpPr/>
          <p:nvPr/>
        </p:nvSpPr>
        <p:spPr>
          <a:xfrm>
            <a:off x="457200" y="2743200"/>
            <a:ext cx="1981200" cy="2667000"/>
          </a:xfrm>
          <a:prstGeom prst="bevel">
            <a:avLst/>
          </a:prstGeom>
          <a:solidFill>
            <a:schemeClr val="accent1">
              <a:lumMod val="60000"/>
              <a:lumOff val="40000"/>
            </a:schemeClr>
          </a:solidFill>
        </p:spPr>
        <p:style>
          <a:lnRef idx="1">
            <a:schemeClr val="accent5"/>
          </a:lnRef>
          <a:fillRef idx="2">
            <a:schemeClr val="accent5"/>
          </a:fillRef>
          <a:effectRef idx="1">
            <a:schemeClr val="accent5"/>
          </a:effectRef>
          <a:fontRef idx="minor">
            <a:schemeClr val="dk1"/>
          </a:fontRef>
        </p:style>
        <p:txBody>
          <a:bodyPr rtlCol="0" anchor="ctr"/>
          <a:lstStyle/>
          <a:p>
            <a:pPr lvl="0" algn="ctr"/>
            <a:r>
              <a:rPr lang="en-GB" dirty="0" smtClean="0">
                <a:latin typeface="Andalus" pitchFamily="2" charset="-78"/>
                <a:cs typeface="Andalus" pitchFamily="2" charset="-78"/>
              </a:rPr>
              <a:t>He</a:t>
            </a:r>
            <a:r>
              <a:rPr lang="en-GB" dirty="0" smtClean="0">
                <a:solidFill>
                  <a:schemeClr val="tx1"/>
                </a:solidFill>
              </a:rPr>
              <a:t> </a:t>
            </a:r>
            <a:r>
              <a:rPr lang="en-GB" dirty="0">
                <a:solidFill>
                  <a:schemeClr val="tx1"/>
                </a:solidFill>
              </a:rPr>
              <a:t>entered the pledge of </a:t>
            </a:r>
            <a:r>
              <a:rPr lang="en-GB" dirty="0" smtClean="0">
                <a:solidFill>
                  <a:schemeClr val="tx1"/>
                </a:solidFill>
              </a:rPr>
              <a:t>allegiance</a:t>
            </a:r>
            <a:r>
              <a:rPr lang="en-GB" sz="1600" dirty="0" smtClean="0">
                <a:solidFill>
                  <a:schemeClr val="tx1"/>
                </a:solidFill>
              </a:rPr>
              <a:t>.</a:t>
            </a:r>
            <a:endParaRPr lang="en-GB" sz="1600" dirty="0"/>
          </a:p>
          <a:p>
            <a:pPr algn="ctr"/>
            <a:endParaRPr lang="en-GB" sz="1600" dirty="0">
              <a:latin typeface="Andalus" pitchFamily="2" charset="-78"/>
              <a:cs typeface="Andalus" pitchFamily="2" charset="-78"/>
            </a:endParaRPr>
          </a:p>
        </p:txBody>
      </p:sp>
      <p:sp>
        <p:nvSpPr>
          <p:cNvPr id="6" name="Rounded Rectangle 5"/>
          <p:cNvSpPr/>
          <p:nvPr/>
        </p:nvSpPr>
        <p:spPr>
          <a:xfrm>
            <a:off x="914400" y="6172201"/>
            <a:ext cx="4038600" cy="648268"/>
          </a:xfrm>
          <a:prstGeom prst="roundRect">
            <a:avLst/>
          </a:prstGeom>
          <a:solidFill>
            <a:srgbClr val="043A0D"/>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smtClean="0"/>
              <a:t>Friday Sermon</a:t>
            </a:r>
          </a:p>
          <a:p>
            <a:pPr algn="ctr"/>
            <a:r>
              <a:rPr lang="en-GB" sz="2000" dirty="0" smtClean="0"/>
              <a:t>29</a:t>
            </a:r>
            <a:r>
              <a:rPr lang="en-GB" sz="2000" baseline="30000" dirty="0" smtClean="0"/>
              <a:t>th</a:t>
            </a:r>
            <a:r>
              <a:rPr lang="en-GB" sz="2000" dirty="0" smtClean="0"/>
              <a:t> April 2011 </a:t>
            </a:r>
            <a:endParaRPr lang="en-GB" sz="2000" dirty="0"/>
          </a:p>
        </p:txBody>
      </p:sp>
      <p:pic>
        <p:nvPicPr>
          <p:cNvPr id="3075"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96000" y="381000"/>
            <a:ext cx="2619375"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2"/>
          <p:cNvSpPr>
            <a:spLocks noGrp="1"/>
          </p:cNvSpPr>
          <p:nvPr>
            <p:ph type="title"/>
          </p:nvPr>
        </p:nvSpPr>
        <p:spPr/>
        <p:txBody>
          <a:bodyPr/>
          <a:lstStyle/>
          <a:p>
            <a:pPr eaLnBrk="1" hangingPunct="1"/>
            <a:r>
              <a:rPr lang="en-GB" sz="3600" b="1" u="sng" dirty="0" smtClean="0">
                <a:effectLst>
                  <a:outerShdw blurRad="38100" dist="38100" dir="2700000" algn="tl">
                    <a:srgbClr val="000000">
                      <a:alpha val="43137"/>
                    </a:srgbClr>
                  </a:outerShdw>
                </a:effectLst>
              </a:rPr>
              <a:t>Algeria</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937610703"/>
              </p:ext>
            </p:extLst>
          </p:nvPr>
        </p:nvGraphicFramePr>
        <p:xfrm>
          <a:off x="2133600" y="1905000"/>
          <a:ext cx="6781800" cy="4724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ounded Rectangle 3"/>
          <p:cNvSpPr/>
          <p:nvPr/>
        </p:nvSpPr>
        <p:spPr>
          <a:xfrm>
            <a:off x="467436" y="5943600"/>
            <a:ext cx="2590800" cy="648268"/>
          </a:xfrm>
          <a:prstGeom prst="roundRect">
            <a:avLst/>
          </a:prstGeom>
          <a:solidFill>
            <a:srgbClr val="043A0D"/>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000" dirty="0"/>
              <a:t>Friday Sermon</a:t>
            </a:r>
          </a:p>
          <a:p>
            <a:pPr algn="ctr">
              <a:defRPr/>
            </a:pPr>
            <a:r>
              <a:rPr lang="en-GB" sz="2000" dirty="0"/>
              <a:t>April 29</a:t>
            </a:r>
            <a:r>
              <a:rPr lang="en-GB" sz="2000" baseline="30000" dirty="0"/>
              <a:t>th </a:t>
            </a:r>
            <a:r>
              <a:rPr lang="en-GB" sz="2000" dirty="0" smtClean="0"/>
              <a:t> </a:t>
            </a:r>
            <a:r>
              <a:rPr lang="en-GB" sz="2000" dirty="0"/>
              <a:t>2011</a:t>
            </a:r>
          </a:p>
        </p:txBody>
      </p:sp>
      <p:sp>
        <p:nvSpPr>
          <p:cNvPr id="6" name="Bevel 5"/>
          <p:cNvSpPr/>
          <p:nvPr/>
        </p:nvSpPr>
        <p:spPr>
          <a:xfrm>
            <a:off x="304800" y="2743200"/>
            <a:ext cx="1752600" cy="2667000"/>
          </a:xfrm>
          <a:prstGeom prst="bevel">
            <a:avLst/>
          </a:prstGeom>
          <a:solidFill>
            <a:schemeClr val="accent1">
              <a:lumMod val="60000"/>
              <a:lumOff val="40000"/>
            </a:schemeClr>
          </a:solidFill>
        </p:spPr>
        <p:style>
          <a:lnRef idx="1">
            <a:schemeClr val="accent5"/>
          </a:lnRef>
          <a:fillRef idx="2">
            <a:schemeClr val="accent5"/>
          </a:fillRef>
          <a:effectRef idx="1">
            <a:schemeClr val="accent5"/>
          </a:effectRef>
          <a:fontRef idx="minor">
            <a:schemeClr val="dk1"/>
          </a:fontRef>
        </p:style>
        <p:txBody>
          <a:bodyPr rtlCol="0" anchor="ctr"/>
          <a:lstStyle/>
          <a:p>
            <a:pPr lvl="0" algn="ctr"/>
            <a:r>
              <a:rPr lang="en-GB" dirty="0" smtClean="0">
                <a:latin typeface="+mj-lt"/>
                <a:cs typeface="Andalus" pitchFamily="2" charset="-78"/>
              </a:rPr>
              <a:t>She</a:t>
            </a:r>
            <a:r>
              <a:rPr lang="en-GB" dirty="0" smtClean="0">
                <a:solidFill>
                  <a:schemeClr val="tx1"/>
                </a:solidFill>
              </a:rPr>
              <a:t> </a:t>
            </a:r>
            <a:r>
              <a:rPr lang="en-GB" dirty="0">
                <a:solidFill>
                  <a:schemeClr val="tx1"/>
                </a:solidFill>
              </a:rPr>
              <a:t>entered the pledge of </a:t>
            </a:r>
            <a:r>
              <a:rPr lang="en-GB" dirty="0" smtClean="0">
                <a:solidFill>
                  <a:schemeClr val="tx1"/>
                </a:solidFill>
              </a:rPr>
              <a:t>allegiance</a:t>
            </a:r>
            <a:r>
              <a:rPr lang="en-GB" sz="1600" dirty="0" smtClean="0">
                <a:solidFill>
                  <a:schemeClr val="tx1"/>
                </a:solidFill>
              </a:rPr>
              <a:t>.</a:t>
            </a:r>
            <a:endParaRPr lang="en-GB" sz="1600" dirty="0"/>
          </a:p>
          <a:p>
            <a:pPr algn="ctr"/>
            <a:endParaRPr lang="en-GB" sz="1600" dirty="0">
              <a:latin typeface="Andalus" pitchFamily="2" charset="-78"/>
              <a:cs typeface="Andalus" pitchFamily="2" charset="-78"/>
            </a:endParaRPr>
          </a:p>
        </p:txBody>
      </p:sp>
      <p:pic>
        <p:nvPicPr>
          <p:cNvPr id="5122"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133389" y="533401"/>
            <a:ext cx="2619375"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3183160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p:txBody>
          <a:bodyPr/>
          <a:lstStyle/>
          <a:p>
            <a:r>
              <a:rPr lang="en-GB" sz="2400" b="1" dirty="0" smtClean="0">
                <a:effectLst>
                  <a:outerShdw blurRad="38100" dist="38100" dir="2700000" algn="tl">
                    <a:srgbClr val="000000">
                      <a:alpha val="43137"/>
                    </a:srgbClr>
                  </a:outerShdw>
                </a:effectLst>
              </a:rPr>
              <a:t>Muslims should be thankful to Allah</a:t>
            </a:r>
            <a:endParaRPr lang="en-GB" sz="2400" b="1" dirty="0">
              <a:effectLst>
                <a:outerShdw blurRad="38100" dist="38100" dir="2700000" algn="tl">
                  <a:srgbClr val="000000">
                    <a:alpha val="43137"/>
                  </a:srgbClr>
                </a:outerShdw>
              </a:effectLst>
            </a:endParaRPr>
          </a:p>
        </p:txBody>
      </p:sp>
      <p:sp>
        <p:nvSpPr>
          <p:cNvPr id="3" name="Vertical Scroll 2"/>
          <p:cNvSpPr/>
          <p:nvPr/>
        </p:nvSpPr>
        <p:spPr>
          <a:xfrm>
            <a:off x="0" y="367962"/>
            <a:ext cx="4005618" cy="5562600"/>
          </a:xfrm>
          <a:prstGeom prst="verticalScroll">
            <a:avLst/>
          </a:prstGeom>
          <a:solidFill>
            <a:srgbClr val="043A0D"/>
          </a:solidFill>
          <a:ln>
            <a:solidFill>
              <a:srgbClr val="92D050"/>
            </a:solidFill>
          </a:ln>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r>
              <a:rPr lang="en-GB" dirty="0">
                <a:solidFill>
                  <a:schemeClr val="bg1"/>
                </a:solidFill>
                <a:latin typeface="Berlin Sans FB" pitchFamily="34" charset="0"/>
                <a:cs typeface="Aharoni" pitchFamily="2" charset="-79"/>
              </a:rPr>
              <a:t>The Promised Messiah (on whom be peace) </a:t>
            </a:r>
            <a:r>
              <a:rPr lang="en-GB" dirty="0" smtClean="0">
                <a:solidFill>
                  <a:schemeClr val="bg1"/>
                </a:solidFill>
                <a:latin typeface="Berlin Sans FB" pitchFamily="34" charset="0"/>
                <a:cs typeface="Aharoni" pitchFamily="2" charset="-79"/>
              </a:rPr>
              <a:t>said</a:t>
            </a:r>
            <a:r>
              <a:rPr lang="en-GB" dirty="0" smtClean="0">
                <a:solidFill>
                  <a:schemeClr val="bg1"/>
                </a:solidFill>
                <a:latin typeface="Berlin Sans FB" pitchFamily="34" charset="0"/>
              </a:rPr>
              <a:t>, </a:t>
            </a:r>
            <a:r>
              <a:rPr lang="en-GB" dirty="0">
                <a:solidFill>
                  <a:schemeClr val="bg1"/>
                </a:solidFill>
                <a:latin typeface="Berlin Sans FB" pitchFamily="34" charset="0"/>
              </a:rPr>
              <a:t>“Time has come now that the grandeur and greatness of Islam be manifested again. I have appeared with this purpose. Muslims should appreciate the light and blessings which are descending from heaven, and thank Allah the Almighty that they were helped on time, and Allah according to His promise had supported them at the time of distress. But if they will not appreciate this blessing from Allah, Allah will not care about them a bit</a:t>
            </a:r>
            <a:endParaRPr lang="en-GB" dirty="0">
              <a:solidFill>
                <a:schemeClr val="bg1"/>
              </a:solidFill>
              <a:latin typeface="Berlin Sans FB" pitchFamily="34" charset="0"/>
              <a:cs typeface="Aharoni" pitchFamily="2" charset="-79"/>
            </a:endParaRPr>
          </a:p>
        </p:txBody>
      </p:sp>
      <p:sp>
        <p:nvSpPr>
          <p:cNvPr id="5" name="Rounded Rectangle 4"/>
          <p:cNvSpPr/>
          <p:nvPr/>
        </p:nvSpPr>
        <p:spPr>
          <a:xfrm>
            <a:off x="4267200" y="5715000"/>
            <a:ext cx="4038600" cy="648268"/>
          </a:xfrm>
          <a:prstGeom prst="roundRect">
            <a:avLst/>
          </a:prstGeom>
          <a:solidFill>
            <a:srgbClr val="043A0D"/>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smtClean="0"/>
              <a:t>Friday Sermon</a:t>
            </a:r>
          </a:p>
          <a:p>
            <a:pPr algn="ctr"/>
            <a:r>
              <a:rPr lang="en-GB" sz="2000" dirty="0" smtClean="0"/>
              <a:t>29</a:t>
            </a:r>
            <a:r>
              <a:rPr lang="en-GB" sz="2000" baseline="30000" dirty="0" smtClean="0"/>
              <a:t>th</a:t>
            </a:r>
            <a:r>
              <a:rPr lang="en-GB" sz="2000" dirty="0" smtClean="0"/>
              <a:t> April 2011 </a:t>
            </a:r>
            <a:endParaRPr lang="en-GB" sz="2000" dirty="0"/>
          </a:p>
        </p:txBody>
      </p:sp>
      <p:sp>
        <p:nvSpPr>
          <p:cNvPr id="4" name="Rectangle 3"/>
          <p:cNvSpPr/>
          <p:nvPr/>
        </p:nvSpPr>
        <p:spPr>
          <a:xfrm>
            <a:off x="4800600" y="1960729"/>
            <a:ext cx="3200400" cy="1754326"/>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en-GB" dirty="0">
                <a:solidFill>
                  <a:schemeClr val="tx1"/>
                </a:solidFill>
              </a:rPr>
              <a:t>May Allah open the hearts of the Muslims. May they be the seekers of help from Allah in recognizing the reality. May Allah continue to strengthen our faiths as well.</a:t>
            </a:r>
          </a:p>
        </p:txBody>
      </p:sp>
    </p:spTree>
    <p:extLst>
      <p:ext uri="{BB962C8B-B14F-4D97-AF65-F5344CB8AC3E}">
        <p14:creationId xmlns:p14="http://schemas.microsoft.com/office/powerpoint/2010/main" val="169712598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p:txBody>
          <a:bodyPr/>
          <a:lstStyle/>
          <a:p>
            <a:r>
              <a:rPr lang="en-GB" b="1" u="sng" dirty="0" smtClean="0"/>
              <a:t>The sad news of demise </a:t>
            </a:r>
            <a:endParaRPr lang="en-GB" b="1" u="sng" dirty="0"/>
          </a:p>
        </p:txBody>
      </p:sp>
      <p:sp>
        <p:nvSpPr>
          <p:cNvPr id="3" name="Rectangle 2"/>
          <p:cNvSpPr/>
          <p:nvPr/>
        </p:nvSpPr>
        <p:spPr>
          <a:xfrm>
            <a:off x="457200" y="152400"/>
            <a:ext cx="7543800" cy="1754326"/>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lang="en-GB" b="1" u="sng" dirty="0" smtClean="0"/>
              <a:t>Ahmad </a:t>
            </a:r>
            <a:r>
              <a:rPr lang="en-GB" b="1" u="sng" dirty="0" err="1" smtClean="0"/>
              <a:t>Baqir</a:t>
            </a:r>
            <a:r>
              <a:rPr lang="en-GB" b="1" u="sng" dirty="0" smtClean="0"/>
              <a:t> Sahib of Syria </a:t>
            </a:r>
            <a:r>
              <a:rPr lang="en-GB" dirty="0" smtClean="0"/>
              <a:t> who accepted Ahmadiyyat on the basis if a dream after </a:t>
            </a:r>
            <a:r>
              <a:rPr lang="en-GB" dirty="0" err="1" smtClean="0"/>
              <a:t>Istikhara</a:t>
            </a:r>
            <a:r>
              <a:rPr lang="en-GB" dirty="0" smtClean="0"/>
              <a:t> t </a:t>
            </a:r>
            <a:r>
              <a:rPr lang="en-GB" dirty="0"/>
              <a:t>on 15 July 2009 at the age of just 17. Despite that he was a cancer patient, he was quite enthusiastic about spreading the message. </a:t>
            </a:r>
            <a:r>
              <a:rPr lang="en-GB" dirty="0" smtClean="0"/>
              <a:t>Some </a:t>
            </a:r>
            <a:r>
              <a:rPr lang="en-GB" dirty="0"/>
              <a:t>friends related that on the basis of a dream, he had informed some friends beforehand about the current conditions in Syria. His will be one of the funeral services.</a:t>
            </a:r>
          </a:p>
        </p:txBody>
      </p:sp>
      <p:sp>
        <p:nvSpPr>
          <p:cNvPr id="4" name="Rectangle 3"/>
          <p:cNvSpPr/>
          <p:nvPr/>
        </p:nvSpPr>
        <p:spPr>
          <a:xfrm>
            <a:off x="3657600" y="1906726"/>
            <a:ext cx="5303293" cy="2585323"/>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ctr"/>
            <a:r>
              <a:rPr lang="en-GB" b="1" u="sng" dirty="0" err="1" smtClean="0">
                <a:solidFill>
                  <a:schemeClr val="tx1"/>
                </a:solidFill>
              </a:rPr>
              <a:t>Kamil</a:t>
            </a:r>
            <a:r>
              <a:rPr lang="en-GB" b="1" u="sng" dirty="0" smtClean="0">
                <a:solidFill>
                  <a:schemeClr val="tx1"/>
                </a:solidFill>
              </a:rPr>
              <a:t> </a:t>
            </a:r>
            <a:r>
              <a:rPr lang="en-GB" b="1" u="sng" dirty="0" err="1">
                <a:solidFill>
                  <a:schemeClr val="tx1"/>
                </a:solidFill>
              </a:rPr>
              <a:t>Rasheed</a:t>
            </a:r>
            <a:r>
              <a:rPr lang="en-GB" b="1" u="sng" dirty="0">
                <a:solidFill>
                  <a:schemeClr val="tx1"/>
                </a:solidFill>
              </a:rPr>
              <a:t> Rashid</a:t>
            </a:r>
            <a:r>
              <a:rPr lang="en-GB" dirty="0">
                <a:solidFill>
                  <a:schemeClr val="tx1"/>
                </a:solidFill>
              </a:rPr>
              <a:t> </a:t>
            </a:r>
            <a:r>
              <a:rPr lang="en-GB" dirty="0" smtClean="0">
                <a:solidFill>
                  <a:schemeClr val="tx1"/>
                </a:solidFill>
              </a:rPr>
              <a:t>passed </a:t>
            </a:r>
            <a:r>
              <a:rPr lang="en-GB" dirty="0">
                <a:solidFill>
                  <a:schemeClr val="tx1"/>
                </a:solidFill>
              </a:rPr>
              <a:t>away on 8 April 2011 in </a:t>
            </a:r>
            <a:r>
              <a:rPr lang="en-GB" dirty="0" err="1">
                <a:solidFill>
                  <a:schemeClr val="tx1"/>
                </a:solidFill>
              </a:rPr>
              <a:t>Hims</a:t>
            </a:r>
            <a:r>
              <a:rPr lang="en-GB" dirty="0">
                <a:solidFill>
                  <a:schemeClr val="tx1"/>
                </a:solidFill>
              </a:rPr>
              <a:t>, </a:t>
            </a:r>
            <a:r>
              <a:rPr lang="en-GB" b="1" u="sng" dirty="0">
                <a:solidFill>
                  <a:schemeClr val="tx1"/>
                </a:solidFill>
              </a:rPr>
              <a:t>Syria</a:t>
            </a:r>
            <a:r>
              <a:rPr lang="en-GB" dirty="0">
                <a:solidFill>
                  <a:schemeClr val="tx1"/>
                </a:solidFill>
              </a:rPr>
              <a:t>. </a:t>
            </a:r>
            <a:r>
              <a:rPr lang="en-GB" dirty="0" smtClean="0">
                <a:solidFill>
                  <a:schemeClr val="tx1"/>
                </a:solidFill>
              </a:rPr>
              <a:t>is </a:t>
            </a:r>
            <a:r>
              <a:rPr lang="en-GB" dirty="0">
                <a:solidFill>
                  <a:schemeClr val="tx1"/>
                </a:solidFill>
              </a:rPr>
              <a:t>brother relates, “I was outside the house at the time of the firing. My brother went out to search for me on hearing the sound of firing. He spotted me and asked me to hurry home. As he turned after directing me, he became a target of a bullet which hit his heart and he passed away immediately.” He was just 31 years old</a:t>
            </a:r>
          </a:p>
        </p:txBody>
      </p:sp>
      <p:sp>
        <p:nvSpPr>
          <p:cNvPr id="5" name="Rectangle 4"/>
          <p:cNvSpPr/>
          <p:nvPr/>
        </p:nvSpPr>
        <p:spPr>
          <a:xfrm>
            <a:off x="122546" y="3199387"/>
            <a:ext cx="3554106" cy="2031325"/>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lang="en-GB" b="1" u="sng" dirty="0">
                <a:solidFill>
                  <a:schemeClr val="tx1"/>
                </a:solidFill>
              </a:rPr>
              <a:t>Muhammad Mustafa </a:t>
            </a:r>
            <a:r>
              <a:rPr lang="en-GB" b="1" u="sng" dirty="0" err="1">
                <a:solidFill>
                  <a:schemeClr val="tx1"/>
                </a:solidFill>
              </a:rPr>
              <a:t>Rab</a:t>
            </a:r>
            <a:r>
              <a:rPr lang="en-GB" b="1" u="sng" dirty="0">
                <a:solidFill>
                  <a:schemeClr val="tx1"/>
                </a:solidFill>
              </a:rPr>
              <a:t> of </a:t>
            </a:r>
            <a:r>
              <a:rPr lang="en-GB" b="1" u="sng" dirty="0" smtClean="0">
                <a:solidFill>
                  <a:schemeClr val="tx1"/>
                </a:solidFill>
              </a:rPr>
              <a:t>Syria </a:t>
            </a:r>
            <a:r>
              <a:rPr lang="en-GB" dirty="0" smtClean="0">
                <a:solidFill>
                  <a:schemeClr val="tx1"/>
                </a:solidFill>
              </a:rPr>
              <a:t>was hit by a bullet while trying to pull his son to safety from street demonstrations. </a:t>
            </a:r>
            <a:r>
              <a:rPr lang="en-GB" dirty="0">
                <a:solidFill>
                  <a:schemeClr val="tx1"/>
                </a:solidFill>
              </a:rPr>
              <a:t>He passed </a:t>
            </a:r>
            <a:r>
              <a:rPr lang="en-GB" dirty="0" smtClean="0">
                <a:solidFill>
                  <a:schemeClr val="tx1"/>
                </a:solidFill>
              </a:rPr>
              <a:t>away.  </a:t>
            </a:r>
            <a:r>
              <a:rPr lang="en-GB" dirty="0">
                <a:solidFill>
                  <a:schemeClr val="tx1"/>
                </a:solidFill>
              </a:rPr>
              <a:t>He was introduced to Ahmadiyyat through MTA</a:t>
            </a:r>
          </a:p>
        </p:txBody>
      </p:sp>
      <p:sp>
        <p:nvSpPr>
          <p:cNvPr id="6" name="Rectangle 5"/>
          <p:cNvSpPr/>
          <p:nvPr/>
        </p:nvSpPr>
        <p:spPr>
          <a:xfrm>
            <a:off x="430473" y="5328521"/>
            <a:ext cx="7962900" cy="1200329"/>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algn="ctr"/>
            <a:r>
              <a:rPr lang="en-GB" dirty="0">
                <a:solidFill>
                  <a:schemeClr val="tx1"/>
                </a:solidFill>
              </a:rPr>
              <a:t>O</a:t>
            </a:r>
            <a:r>
              <a:rPr lang="en-GB" dirty="0" smtClean="0">
                <a:solidFill>
                  <a:schemeClr val="tx1"/>
                </a:solidFill>
              </a:rPr>
              <a:t>ur </a:t>
            </a:r>
            <a:r>
              <a:rPr lang="en-GB" b="1" u="sng" dirty="0" err="1">
                <a:solidFill>
                  <a:schemeClr val="tx1"/>
                </a:solidFill>
              </a:rPr>
              <a:t>Lutfur-Rahman</a:t>
            </a:r>
            <a:r>
              <a:rPr lang="en-GB" b="1" u="sng" dirty="0">
                <a:solidFill>
                  <a:schemeClr val="tx1"/>
                </a:solidFill>
              </a:rPr>
              <a:t> </a:t>
            </a:r>
            <a:r>
              <a:rPr lang="en-GB" b="1" u="sng" dirty="0" err="1" smtClean="0">
                <a:solidFill>
                  <a:schemeClr val="tx1"/>
                </a:solidFill>
              </a:rPr>
              <a:t>Shakir</a:t>
            </a:r>
            <a:r>
              <a:rPr lang="en-GB" b="1" u="sng" dirty="0" smtClean="0">
                <a:solidFill>
                  <a:schemeClr val="tx1"/>
                </a:solidFill>
              </a:rPr>
              <a:t> sahib </a:t>
            </a:r>
            <a:r>
              <a:rPr lang="en-GB" dirty="0" smtClean="0">
                <a:solidFill>
                  <a:schemeClr val="tx1"/>
                </a:solidFill>
              </a:rPr>
              <a:t>passed </a:t>
            </a:r>
            <a:r>
              <a:rPr lang="en-GB" dirty="0">
                <a:solidFill>
                  <a:schemeClr val="tx1"/>
                </a:solidFill>
              </a:rPr>
              <a:t>away on April 27 after long illness. </a:t>
            </a:r>
            <a:r>
              <a:rPr lang="en-GB" dirty="0" smtClean="0">
                <a:solidFill>
                  <a:schemeClr val="tx1"/>
                </a:solidFill>
              </a:rPr>
              <a:t>He </a:t>
            </a:r>
            <a:r>
              <a:rPr lang="en-GB" dirty="0">
                <a:solidFill>
                  <a:schemeClr val="tx1"/>
                </a:solidFill>
              </a:rPr>
              <a:t>was the eldest son of Maulana </a:t>
            </a:r>
            <a:r>
              <a:rPr lang="en-GB" dirty="0" err="1">
                <a:solidFill>
                  <a:schemeClr val="tx1"/>
                </a:solidFill>
              </a:rPr>
              <a:t>Abdur-Rahman</a:t>
            </a:r>
            <a:r>
              <a:rPr lang="en-GB" dirty="0">
                <a:solidFill>
                  <a:schemeClr val="tx1"/>
                </a:solidFill>
              </a:rPr>
              <a:t> Anwar who was the private secretary of the </a:t>
            </a:r>
            <a:r>
              <a:rPr lang="en-GB" dirty="0" err="1">
                <a:solidFill>
                  <a:schemeClr val="tx1"/>
                </a:solidFill>
              </a:rPr>
              <a:t>Khalifaul</a:t>
            </a:r>
            <a:r>
              <a:rPr lang="en-GB" dirty="0">
                <a:solidFill>
                  <a:schemeClr val="tx1"/>
                </a:solidFill>
              </a:rPr>
              <a:t> Masih II and the Khalifatul-Masih III, and was one of the initial members of </a:t>
            </a:r>
            <a:r>
              <a:rPr lang="en-GB" dirty="0" err="1">
                <a:solidFill>
                  <a:schemeClr val="tx1"/>
                </a:solidFill>
              </a:rPr>
              <a:t>Tahrik</a:t>
            </a:r>
            <a:r>
              <a:rPr lang="en-GB" dirty="0">
                <a:solidFill>
                  <a:schemeClr val="tx1"/>
                </a:solidFill>
              </a:rPr>
              <a:t> Jadid</a:t>
            </a:r>
            <a:r>
              <a:rPr lang="en-GB" dirty="0" smtClean="0">
                <a:solidFill>
                  <a:schemeClr val="tx1"/>
                </a:solidFill>
              </a:rPr>
              <a:t>. He </a:t>
            </a:r>
            <a:r>
              <a:rPr lang="en-GB" dirty="0">
                <a:solidFill>
                  <a:schemeClr val="tx1"/>
                </a:solidFill>
              </a:rPr>
              <a:t>had devoted his life. </a:t>
            </a:r>
          </a:p>
        </p:txBody>
      </p:sp>
      <p:sp>
        <p:nvSpPr>
          <p:cNvPr id="7" name="Rounded Rectangle 6"/>
          <p:cNvSpPr/>
          <p:nvPr/>
        </p:nvSpPr>
        <p:spPr>
          <a:xfrm>
            <a:off x="474260" y="2326943"/>
            <a:ext cx="2665296" cy="648268"/>
          </a:xfrm>
          <a:prstGeom prst="roundRect">
            <a:avLst/>
          </a:prstGeom>
          <a:solidFill>
            <a:srgbClr val="043A0D"/>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smtClean="0"/>
              <a:t>Friday Sermon</a:t>
            </a:r>
          </a:p>
          <a:p>
            <a:pPr algn="ctr"/>
            <a:r>
              <a:rPr lang="en-GB" sz="2000" dirty="0" smtClean="0"/>
              <a:t>29</a:t>
            </a:r>
            <a:r>
              <a:rPr lang="en-GB" sz="2000" baseline="30000" dirty="0" smtClean="0"/>
              <a:t>th</a:t>
            </a:r>
            <a:r>
              <a:rPr lang="en-GB" sz="2000" dirty="0" smtClean="0"/>
              <a:t> April 2011 </a:t>
            </a:r>
            <a:endParaRPr lang="en-GB" sz="2000" dirty="0"/>
          </a:p>
        </p:txBody>
      </p:sp>
    </p:spTree>
    <p:extLst>
      <p:ext uri="{BB962C8B-B14F-4D97-AF65-F5344CB8AC3E}">
        <p14:creationId xmlns:p14="http://schemas.microsoft.com/office/powerpoint/2010/main" val="250637300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Carmichael\Documents\Downloads\Huzur dua.jpg"/>
          <p:cNvPicPr>
            <a:picLocks noChangeAspect="1" noChangeArrowheads="1"/>
          </p:cNvPicPr>
          <p:nvPr/>
        </p:nvPicPr>
        <p:blipFill>
          <a:blip r:embed="rId3" cstate="print"/>
          <a:srcRect/>
          <a:stretch>
            <a:fillRect/>
          </a:stretch>
        </p:blipFill>
        <p:spPr bwMode="auto">
          <a:xfrm>
            <a:off x="457200" y="609600"/>
            <a:ext cx="3537857" cy="4953000"/>
          </a:xfrm>
          <a:prstGeom prst="rect">
            <a:avLst/>
          </a:prstGeom>
          <a:noFill/>
        </p:spPr>
      </p:pic>
      <p:graphicFrame>
        <p:nvGraphicFramePr>
          <p:cNvPr id="3" name="Diagram 2"/>
          <p:cNvGraphicFramePr/>
          <p:nvPr>
            <p:extLst>
              <p:ext uri="{D42A27DB-BD31-4B8C-83A1-F6EECF244321}">
                <p14:modId xmlns:p14="http://schemas.microsoft.com/office/powerpoint/2010/main" val="3083331389"/>
              </p:ext>
            </p:extLst>
          </p:nvPr>
        </p:nvGraphicFramePr>
        <p:xfrm>
          <a:off x="3962400" y="1143000"/>
          <a:ext cx="5029200" cy="48006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Rounded Rectangle 5"/>
          <p:cNvSpPr/>
          <p:nvPr/>
        </p:nvSpPr>
        <p:spPr>
          <a:xfrm>
            <a:off x="914400" y="6019800"/>
            <a:ext cx="4038600" cy="648268"/>
          </a:xfrm>
          <a:prstGeom prst="roundRect">
            <a:avLst/>
          </a:prstGeom>
          <a:solidFill>
            <a:srgbClr val="043A0D"/>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smtClean="0"/>
              <a:t>Friday Sermon</a:t>
            </a:r>
          </a:p>
          <a:p>
            <a:pPr algn="ctr"/>
            <a:r>
              <a:rPr lang="en-GB" sz="2000" dirty="0" smtClean="0"/>
              <a:t>29</a:t>
            </a:r>
            <a:r>
              <a:rPr lang="en-GB" sz="2000" baseline="30000" dirty="0" smtClean="0"/>
              <a:t>th</a:t>
            </a:r>
            <a:r>
              <a:rPr lang="en-GB" sz="2000" dirty="0" smtClean="0"/>
              <a:t> April 2011 </a:t>
            </a:r>
            <a:endParaRPr lang="en-GB" sz="2000" dirty="0"/>
          </a:p>
        </p:txBody>
      </p:sp>
    </p:spTree>
    <p:extLst>
      <p:ext uri="{BB962C8B-B14F-4D97-AF65-F5344CB8AC3E}">
        <p14:creationId xmlns:p14="http://schemas.microsoft.com/office/powerpoint/2010/main" val="39054853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sz="4400" b="1" u="sng" dirty="0" smtClean="0">
                <a:solidFill>
                  <a:schemeClr val="accent1">
                    <a:lumMod val="50000"/>
                  </a:schemeClr>
                </a:solidFill>
                <a:effectLst>
                  <a:outerShdw blurRad="38100" dist="38100" dir="2700000" algn="tl">
                    <a:srgbClr val="000000">
                      <a:alpha val="43137"/>
                    </a:srgbClr>
                  </a:outerShdw>
                </a:effectLst>
              </a:rPr>
              <a:t>SUMMARY</a:t>
            </a:r>
            <a:endParaRPr lang="en-GB" sz="4400" b="1" u="sng" dirty="0">
              <a:solidFill>
                <a:schemeClr val="accent1">
                  <a:lumMod val="50000"/>
                </a:schemeClr>
              </a:solidFill>
              <a:effectLst>
                <a:outerShdw blurRad="38100" dist="38100" dir="2700000" algn="tl">
                  <a:srgbClr val="000000">
                    <a:alpha val="43137"/>
                  </a:srgbClr>
                </a:outerShdw>
              </a:effectLst>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092511894"/>
              </p:ext>
            </p:extLst>
          </p:nvPr>
        </p:nvGraphicFramePr>
        <p:xfrm>
          <a:off x="457200" y="1219199"/>
          <a:ext cx="8229600" cy="49530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ounded Rectangle 5"/>
          <p:cNvSpPr/>
          <p:nvPr/>
        </p:nvSpPr>
        <p:spPr>
          <a:xfrm>
            <a:off x="914400" y="6172201"/>
            <a:ext cx="4038600" cy="648268"/>
          </a:xfrm>
          <a:prstGeom prst="roundRect">
            <a:avLst/>
          </a:prstGeom>
          <a:solidFill>
            <a:srgbClr val="043A0D"/>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smtClean="0"/>
              <a:t>Friday Sermon</a:t>
            </a:r>
          </a:p>
          <a:p>
            <a:pPr algn="ctr"/>
            <a:r>
              <a:rPr lang="en-GB" sz="2000" dirty="0" smtClean="0"/>
              <a:t>29</a:t>
            </a:r>
            <a:r>
              <a:rPr lang="en-GB" sz="2000" baseline="30000" dirty="0" smtClean="0"/>
              <a:t>th</a:t>
            </a:r>
            <a:r>
              <a:rPr lang="en-GB" sz="2000" dirty="0" smtClean="0"/>
              <a:t> April 2011 </a:t>
            </a:r>
            <a:endParaRPr lang="en-GB" sz="20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Placeholder 2"/>
          <p:cNvSpPr>
            <a:spLocks noGrp="1"/>
          </p:cNvSpPr>
          <p:nvPr>
            <p:ph type="body" sz="quarter" idx="14"/>
          </p:nvPr>
        </p:nvSpPr>
        <p:spPr>
          <a:xfrm>
            <a:off x="609600" y="4645025"/>
            <a:ext cx="8107363" cy="566738"/>
          </a:xfrm>
        </p:spPr>
        <p:txBody>
          <a:bodyPr/>
          <a:lstStyle/>
          <a:p>
            <a:r>
              <a:rPr lang="en-GB" b="1" u="sng" dirty="0" smtClean="0"/>
              <a:t>Prayers for guidance</a:t>
            </a:r>
          </a:p>
        </p:txBody>
      </p:sp>
      <p:sp>
        <p:nvSpPr>
          <p:cNvPr id="5" name="Hexagon 4"/>
          <p:cNvSpPr/>
          <p:nvPr/>
        </p:nvSpPr>
        <p:spPr>
          <a:xfrm>
            <a:off x="3352800" y="187742"/>
            <a:ext cx="5257800" cy="2297251"/>
          </a:xfrm>
          <a:prstGeom prst="hexagon">
            <a:avLst/>
          </a:prstGeom>
          <a:solidFill>
            <a:srgbClr val="043A0D"/>
          </a:solidFill>
        </p:spPr>
        <p:style>
          <a:lnRef idx="0">
            <a:schemeClr val="accent2"/>
          </a:lnRef>
          <a:fillRef idx="3">
            <a:schemeClr val="accent2"/>
          </a:fillRef>
          <a:effectRef idx="3">
            <a:schemeClr val="accent2"/>
          </a:effectRef>
          <a:fontRef idx="minor">
            <a:schemeClr val="lt1"/>
          </a:fontRef>
        </p:style>
        <p:txBody>
          <a:bodyPr wrap="square">
            <a:spAutoFit/>
          </a:bodyPr>
          <a:lstStyle/>
          <a:p>
            <a:pPr algn="ctr" eaLnBrk="0" hangingPunct="0">
              <a:defRPr/>
            </a:pPr>
            <a:r>
              <a:rPr lang="en-GB" dirty="0" err="1" smtClean="0">
                <a:solidFill>
                  <a:schemeClr val="bg1"/>
                </a:solidFill>
              </a:rPr>
              <a:t>Hudhur</a:t>
            </a:r>
            <a:r>
              <a:rPr lang="en-GB" dirty="0" smtClean="0">
                <a:solidFill>
                  <a:schemeClr val="bg1"/>
                </a:solidFill>
              </a:rPr>
              <a:t> (aba) said that the </a:t>
            </a:r>
            <a:r>
              <a:rPr lang="en-GB" dirty="0">
                <a:solidFill>
                  <a:schemeClr val="bg1"/>
                </a:solidFill>
              </a:rPr>
              <a:t>Promised Messiah (on whom be peace</a:t>
            </a:r>
            <a:r>
              <a:rPr lang="en-GB" dirty="0" smtClean="0">
                <a:solidFill>
                  <a:schemeClr val="bg1"/>
                </a:solidFill>
              </a:rPr>
              <a:t>), drew attention of the people that they should seek guidance from Allah regarding him being </a:t>
            </a:r>
            <a:r>
              <a:rPr lang="en-GB" dirty="0" err="1" smtClean="0">
                <a:solidFill>
                  <a:schemeClr val="bg1"/>
                </a:solidFill>
              </a:rPr>
              <a:t>Mesiah</a:t>
            </a:r>
            <a:r>
              <a:rPr lang="en-GB" dirty="0" smtClean="0">
                <a:solidFill>
                  <a:schemeClr val="bg1"/>
                </a:solidFill>
              </a:rPr>
              <a:t> and Mehdi.</a:t>
            </a:r>
            <a:endParaRPr lang="en-GB" dirty="0">
              <a:solidFill>
                <a:schemeClr val="bg1"/>
              </a:solidFill>
            </a:endParaRPr>
          </a:p>
        </p:txBody>
      </p:sp>
      <p:graphicFrame>
        <p:nvGraphicFramePr>
          <p:cNvPr id="2" name="Diagram 1"/>
          <p:cNvGraphicFramePr/>
          <p:nvPr>
            <p:extLst>
              <p:ext uri="{D42A27DB-BD31-4B8C-83A1-F6EECF244321}">
                <p14:modId xmlns:p14="http://schemas.microsoft.com/office/powerpoint/2010/main" val="3348880614"/>
              </p:ext>
            </p:extLst>
          </p:nvPr>
        </p:nvGraphicFramePr>
        <p:xfrm>
          <a:off x="3352800" y="2209800"/>
          <a:ext cx="5181599" cy="2819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Vertical Scroll 5"/>
          <p:cNvSpPr/>
          <p:nvPr/>
        </p:nvSpPr>
        <p:spPr>
          <a:xfrm>
            <a:off x="0" y="645994"/>
            <a:ext cx="3546144" cy="5715000"/>
          </a:xfrm>
          <a:prstGeom prst="verticalScroll">
            <a:avLst/>
          </a:prstGeom>
          <a:solidFill>
            <a:srgbClr val="043A0D"/>
          </a:solidFill>
          <a:ln>
            <a:solidFill>
              <a:srgbClr val="92D050"/>
            </a:solidFill>
          </a:ln>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r>
              <a:rPr lang="en-GB" dirty="0">
                <a:latin typeface="Berlin Sans FB" pitchFamily="34" charset="0"/>
                <a:cs typeface="Aharoni" pitchFamily="2" charset="-79"/>
              </a:rPr>
              <a:t>The Promised Messiah (on whom be peace) </a:t>
            </a:r>
            <a:r>
              <a:rPr lang="en-GB" dirty="0" smtClean="0">
                <a:latin typeface="Berlin Sans FB" pitchFamily="34" charset="0"/>
                <a:cs typeface="Aharoni" pitchFamily="2" charset="-79"/>
              </a:rPr>
              <a:t>writes in his book Heavenly sign</a:t>
            </a:r>
          </a:p>
          <a:p>
            <a:pPr algn="ctr" fontAlgn="auto">
              <a:spcBef>
                <a:spcPts val="0"/>
              </a:spcBef>
              <a:spcAft>
                <a:spcPts val="0"/>
              </a:spcAft>
              <a:defRPr/>
            </a:pPr>
            <a:endParaRPr lang="en-GB" dirty="0" smtClean="0">
              <a:latin typeface="Berlin Sans FB" pitchFamily="34" charset="0"/>
              <a:cs typeface="Aharoni" pitchFamily="2" charset="-79"/>
            </a:endParaRPr>
          </a:p>
          <a:p>
            <a:pPr algn="ctr"/>
            <a:r>
              <a:rPr lang="en-GB" dirty="0" smtClean="0">
                <a:latin typeface="Berlin Sans FB" pitchFamily="34" charset="0"/>
              </a:rPr>
              <a:t>‘after </a:t>
            </a:r>
            <a:r>
              <a:rPr lang="en-GB" dirty="0">
                <a:latin typeface="Berlin Sans FB" pitchFamily="34" charset="0"/>
              </a:rPr>
              <a:t>sincere repentance, the seeker should</a:t>
            </a:r>
          </a:p>
          <a:p>
            <a:pPr algn="ctr"/>
            <a:r>
              <a:rPr lang="en-GB" dirty="0">
                <a:latin typeface="Berlin Sans FB" pitchFamily="34" charset="0"/>
              </a:rPr>
              <a:t>offer two </a:t>
            </a:r>
            <a:r>
              <a:rPr lang="en-GB" i="1" dirty="0" err="1">
                <a:latin typeface="Berlin Sans FB" pitchFamily="34" charset="0"/>
              </a:rPr>
              <a:t>Rak‘at</a:t>
            </a:r>
            <a:r>
              <a:rPr lang="en-GB" i="1" dirty="0">
                <a:latin typeface="Berlin Sans FB" pitchFamily="34" charset="0"/>
              </a:rPr>
              <a:t> </a:t>
            </a:r>
            <a:r>
              <a:rPr lang="en-GB" dirty="0">
                <a:latin typeface="Berlin Sans FB" pitchFamily="34" charset="0"/>
              </a:rPr>
              <a:t>of prayer at night. He should recite </a:t>
            </a:r>
            <a:r>
              <a:rPr lang="en-GB" i="1" dirty="0">
                <a:latin typeface="Berlin Sans FB" pitchFamily="34" charset="0"/>
              </a:rPr>
              <a:t>Surah</a:t>
            </a:r>
          </a:p>
          <a:p>
            <a:pPr algn="ctr"/>
            <a:r>
              <a:rPr lang="en-GB" i="1" dirty="0" err="1">
                <a:latin typeface="Berlin Sans FB" pitchFamily="34" charset="0"/>
              </a:rPr>
              <a:t>Ya</a:t>
            </a:r>
            <a:r>
              <a:rPr lang="en-GB" i="1" dirty="0">
                <a:latin typeface="Berlin Sans FB" pitchFamily="34" charset="0"/>
              </a:rPr>
              <a:t> Sin </a:t>
            </a:r>
            <a:r>
              <a:rPr lang="en-GB" dirty="0">
                <a:latin typeface="Berlin Sans FB" pitchFamily="34" charset="0"/>
              </a:rPr>
              <a:t>in the first </a:t>
            </a:r>
            <a:r>
              <a:rPr lang="en-GB" i="1" dirty="0" err="1">
                <a:latin typeface="Berlin Sans FB" pitchFamily="34" charset="0"/>
              </a:rPr>
              <a:t>Rak‘at</a:t>
            </a:r>
            <a:r>
              <a:rPr lang="en-GB" i="1" dirty="0">
                <a:latin typeface="Berlin Sans FB" pitchFamily="34" charset="0"/>
              </a:rPr>
              <a:t> </a:t>
            </a:r>
            <a:r>
              <a:rPr lang="en-GB" dirty="0">
                <a:latin typeface="Berlin Sans FB" pitchFamily="34" charset="0"/>
              </a:rPr>
              <a:t>and in the second, after reciting</a:t>
            </a:r>
          </a:p>
          <a:p>
            <a:pPr algn="ctr"/>
            <a:r>
              <a:rPr lang="en-GB" i="1" dirty="0">
                <a:latin typeface="Berlin Sans FB" pitchFamily="34" charset="0"/>
              </a:rPr>
              <a:t>Surah Al-</a:t>
            </a:r>
            <a:r>
              <a:rPr lang="en-GB" i="1" dirty="0" err="1">
                <a:latin typeface="Berlin Sans FB" pitchFamily="34" charset="0"/>
              </a:rPr>
              <a:t>Ikhlas</a:t>
            </a:r>
            <a:r>
              <a:rPr lang="en-GB" i="1" dirty="0">
                <a:latin typeface="Berlin Sans FB" pitchFamily="34" charset="0"/>
              </a:rPr>
              <a:t> </a:t>
            </a:r>
            <a:r>
              <a:rPr lang="en-GB" dirty="0">
                <a:latin typeface="Berlin Sans FB" pitchFamily="34" charset="0"/>
              </a:rPr>
              <a:t>twenty-one times, recite </a:t>
            </a:r>
            <a:r>
              <a:rPr lang="en-GB" i="1" dirty="0" err="1">
                <a:latin typeface="Berlin Sans FB" pitchFamily="34" charset="0"/>
              </a:rPr>
              <a:t>Durud</a:t>
            </a:r>
            <a:r>
              <a:rPr lang="en-GB" i="1" dirty="0">
                <a:latin typeface="Berlin Sans FB" pitchFamily="34" charset="0"/>
              </a:rPr>
              <a:t> </a:t>
            </a:r>
            <a:r>
              <a:rPr lang="en-GB" b="1" dirty="0" smtClean="0">
                <a:latin typeface="Berlin Sans FB" pitchFamily="34" charset="0"/>
              </a:rPr>
              <a:t> </a:t>
            </a:r>
            <a:r>
              <a:rPr lang="en-GB" dirty="0">
                <a:latin typeface="Berlin Sans FB" pitchFamily="34" charset="0"/>
              </a:rPr>
              <a:t>and</a:t>
            </a:r>
          </a:p>
          <a:p>
            <a:pPr algn="ctr"/>
            <a:r>
              <a:rPr lang="en-GB" i="1" dirty="0" err="1">
                <a:latin typeface="Berlin Sans FB" pitchFamily="34" charset="0"/>
              </a:rPr>
              <a:t>Istighfar</a:t>
            </a:r>
            <a:r>
              <a:rPr lang="en-GB" i="1" dirty="0">
                <a:latin typeface="Berlin Sans FB" pitchFamily="34" charset="0"/>
              </a:rPr>
              <a:t> </a:t>
            </a:r>
            <a:r>
              <a:rPr lang="en-GB" b="1" dirty="0" smtClean="0">
                <a:latin typeface="Berlin Sans FB" pitchFamily="34" charset="0"/>
              </a:rPr>
              <a:t> </a:t>
            </a:r>
            <a:r>
              <a:rPr lang="en-GB" dirty="0">
                <a:latin typeface="Berlin Sans FB" pitchFamily="34" charset="0"/>
              </a:rPr>
              <a:t>three hundred times. He should then pray to</a:t>
            </a:r>
          </a:p>
          <a:p>
            <a:pPr algn="ctr"/>
            <a:r>
              <a:rPr lang="en-GB" dirty="0" smtClean="0">
                <a:latin typeface="Berlin Sans FB" pitchFamily="34" charset="0"/>
              </a:rPr>
              <a:t>Allah’</a:t>
            </a:r>
          </a:p>
        </p:txBody>
      </p:sp>
      <p:sp>
        <p:nvSpPr>
          <p:cNvPr id="7" name="Rounded Rectangle 6"/>
          <p:cNvSpPr/>
          <p:nvPr/>
        </p:nvSpPr>
        <p:spPr>
          <a:xfrm>
            <a:off x="5981700" y="6105667"/>
            <a:ext cx="2628900" cy="590266"/>
          </a:xfrm>
          <a:prstGeom prst="roundRect">
            <a:avLst/>
          </a:prstGeom>
          <a:solidFill>
            <a:srgbClr val="043A0D"/>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smtClean="0"/>
              <a:t>Friday Sermon</a:t>
            </a:r>
          </a:p>
          <a:p>
            <a:pPr algn="ctr"/>
            <a:r>
              <a:rPr lang="en-GB" sz="2000" dirty="0" smtClean="0"/>
              <a:t>29</a:t>
            </a:r>
            <a:r>
              <a:rPr lang="en-GB" sz="2000" baseline="30000" dirty="0" smtClean="0"/>
              <a:t>th</a:t>
            </a:r>
            <a:r>
              <a:rPr lang="en-GB" sz="2000" dirty="0" smtClean="0"/>
              <a:t> April 2011 </a:t>
            </a:r>
            <a:endParaRPr lang="en-GB" sz="2000" dirty="0"/>
          </a:p>
        </p:txBody>
      </p:sp>
      <p:sp>
        <p:nvSpPr>
          <p:cNvPr id="3" name="Rectangle 2"/>
          <p:cNvSpPr/>
          <p:nvPr/>
        </p:nvSpPr>
        <p:spPr>
          <a:xfrm>
            <a:off x="3306170" y="5476731"/>
            <a:ext cx="4953000" cy="486201"/>
          </a:xfrm>
          <a:prstGeom prst="rect">
            <a:avLst/>
          </a:prstGeom>
          <a:solidFill>
            <a:schemeClr val="accent2">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smtClean="0">
                <a:solidFill>
                  <a:schemeClr val="tx1"/>
                </a:solidFill>
              </a:rPr>
              <a:t>If one does this Allah will guide him</a:t>
            </a:r>
            <a:endParaRPr lang="en-GB" sz="2000" dirty="0">
              <a:solidFill>
                <a:schemeClr val="tx1"/>
              </a:solidFill>
            </a:endParaRPr>
          </a:p>
        </p:txBody>
      </p:sp>
    </p:spTree>
    <p:extLst>
      <p:ext uri="{BB962C8B-B14F-4D97-AF65-F5344CB8AC3E}">
        <p14:creationId xmlns:p14="http://schemas.microsoft.com/office/powerpoint/2010/main" val="185171582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algn="r"/>
            <a:r>
              <a:rPr lang="en-GB" sz="3200" b="1" u="sng" dirty="0" smtClean="0"/>
              <a:t>Sincere Repentance is the Key to prayers</a:t>
            </a:r>
            <a:endParaRPr lang="en-GB" sz="3200" u="sng" dirty="0" smtClean="0"/>
          </a:p>
        </p:txBody>
      </p:sp>
      <p:graphicFrame>
        <p:nvGraphicFramePr>
          <p:cNvPr id="4" name="Diagram 3"/>
          <p:cNvGraphicFramePr/>
          <p:nvPr>
            <p:extLst>
              <p:ext uri="{D42A27DB-BD31-4B8C-83A1-F6EECF244321}">
                <p14:modId xmlns:p14="http://schemas.microsoft.com/office/powerpoint/2010/main" val="3114718219"/>
              </p:ext>
            </p:extLst>
          </p:nvPr>
        </p:nvGraphicFramePr>
        <p:xfrm>
          <a:off x="5245858" y="1295522"/>
          <a:ext cx="3590499" cy="26256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4"/>
          <p:cNvSpPr/>
          <p:nvPr/>
        </p:nvSpPr>
        <p:spPr>
          <a:xfrm>
            <a:off x="5250408" y="3921203"/>
            <a:ext cx="3581400" cy="646331"/>
          </a:xfrm>
          <a:prstGeom prst="rect">
            <a:avLst/>
          </a:prstGeom>
        </p:spPr>
        <p:style>
          <a:lnRef idx="0">
            <a:schemeClr val="accent3"/>
          </a:lnRef>
          <a:fillRef idx="3">
            <a:schemeClr val="accent3"/>
          </a:fillRef>
          <a:effectRef idx="3">
            <a:schemeClr val="accent3"/>
          </a:effectRef>
          <a:fontRef idx="minor">
            <a:schemeClr val="lt1"/>
          </a:fontRef>
        </p:style>
        <p:txBody>
          <a:bodyPr wrap="square">
            <a:spAutoFit/>
          </a:bodyPr>
          <a:lstStyle/>
          <a:p>
            <a:pPr algn="ctr">
              <a:defRPr/>
            </a:pPr>
            <a:r>
              <a:rPr lang="en-GB" dirty="0" smtClean="0">
                <a:solidFill>
                  <a:schemeClr val="tx1"/>
                </a:solidFill>
              </a:rPr>
              <a:t>If your heart is full of ill thoughts then God will not guide you.</a:t>
            </a:r>
            <a:endParaRPr lang="en-GB" dirty="0">
              <a:solidFill>
                <a:schemeClr val="tx1"/>
              </a:solidFill>
            </a:endParaRPr>
          </a:p>
        </p:txBody>
      </p:sp>
      <p:sp>
        <p:nvSpPr>
          <p:cNvPr id="6" name="Rectangular Callout 5"/>
          <p:cNvSpPr/>
          <p:nvPr/>
        </p:nvSpPr>
        <p:spPr>
          <a:xfrm>
            <a:off x="230307" y="1214733"/>
            <a:ext cx="2057400" cy="2308324"/>
          </a:xfrm>
          <a:prstGeom prst="wedgeRectCallout">
            <a:avLst>
              <a:gd name="adj1" fmla="val 49483"/>
              <a:gd name="adj2" fmla="val 44054"/>
            </a:avLst>
          </a:prstGeom>
          <a:solidFill>
            <a:schemeClr val="accent3">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4"/>
          </a:lnRef>
          <a:fillRef idx="2">
            <a:schemeClr val="accent4"/>
          </a:fillRef>
          <a:effectRef idx="1">
            <a:schemeClr val="accent4"/>
          </a:effectRef>
          <a:fontRef idx="minor">
            <a:schemeClr val="dk1"/>
          </a:fontRef>
        </p:style>
        <p:txBody>
          <a:bodyPr>
            <a:spAutoFit/>
          </a:bodyPr>
          <a:lstStyle/>
          <a:p>
            <a:pPr algn="ctr">
              <a:defRPr/>
            </a:pPr>
            <a:r>
              <a:rPr lang="en-GB" dirty="0" smtClean="0"/>
              <a:t>The scholars whose hearts are filled with grudges do not take the advice and they drown taking along people with them.</a:t>
            </a:r>
            <a:endParaRPr lang="en-GB" dirty="0"/>
          </a:p>
        </p:txBody>
      </p:sp>
      <p:sp>
        <p:nvSpPr>
          <p:cNvPr id="7" name="Rectangle 6"/>
          <p:cNvSpPr/>
          <p:nvPr/>
        </p:nvSpPr>
        <p:spPr>
          <a:xfrm>
            <a:off x="242817" y="3810000"/>
            <a:ext cx="2032380" cy="2308324"/>
          </a:xfrm>
          <a:prstGeom prst="rect">
            <a:avLst/>
          </a:prstGeom>
          <a:solidFill>
            <a:srgbClr val="043A0D"/>
          </a:solidFill>
        </p:spPr>
        <p:style>
          <a:lnRef idx="0">
            <a:schemeClr val="accent2"/>
          </a:lnRef>
          <a:fillRef idx="3">
            <a:schemeClr val="accent2"/>
          </a:fillRef>
          <a:effectRef idx="3">
            <a:schemeClr val="accent2"/>
          </a:effectRef>
          <a:fontRef idx="minor">
            <a:schemeClr val="lt1"/>
          </a:fontRef>
        </p:style>
        <p:txBody>
          <a:bodyPr wrap="square">
            <a:spAutoFit/>
          </a:bodyPr>
          <a:lstStyle/>
          <a:p>
            <a:pPr algn="ctr">
              <a:defRPr/>
            </a:pPr>
            <a:r>
              <a:rPr lang="en-GB" dirty="0">
                <a:solidFill>
                  <a:schemeClr val="tx1"/>
                </a:solidFill>
              </a:rPr>
              <a:t>Many pious-natured </a:t>
            </a:r>
            <a:r>
              <a:rPr lang="en-GB" dirty="0" smtClean="0">
                <a:solidFill>
                  <a:schemeClr val="tx1"/>
                </a:solidFill>
              </a:rPr>
              <a:t>sought </a:t>
            </a:r>
            <a:r>
              <a:rPr lang="en-GB" dirty="0">
                <a:solidFill>
                  <a:schemeClr val="tx1"/>
                </a:solidFill>
              </a:rPr>
              <a:t>guidance from Allah and </a:t>
            </a:r>
            <a:r>
              <a:rPr lang="en-GB" dirty="0" smtClean="0">
                <a:solidFill>
                  <a:schemeClr val="tx1"/>
                </a:solidFill>
              </a:rPr>
              <a:t>Allah guides </a:t>
            </a:r>
            <a:r>
              <a:rPr lang="en-GB" dirty="0">
                <a:solidFill>
                  <a:schemeClr val="tx1"/>
                </a:solidFill>
              </a:rPr>
              <a:t>such </a:t>
            </a:r>
            <a:r>
              <a:rPr lang="en-GB" dirty="0" smtClean="0">
                <a:solidFill>
                  <a:schemeClr val="tx1"/>
                </a:solidFill>
              </a:rPr>
              <a:t>people </a:t>
            </a:r>
            <a:r>
              <a:rPr lang="en-GB" dirty="0">
                <a:solidFill>
                  <a:schemeClr val="tx1"/>
                </a:solidFill>
              </a:rPr>
              <a:t>who are in </a:t>
            </a:r>
            <a:r>
              <a:rPr lang="en-GB" dirty="0" smtClean="0">
                <a:solidFill>
                  <a:schemeClr val="tx1"/>
                </a:solidFill>
              </a:rPr>
              <a:t>search </a:t>
            </a:r>
            <a:r>
              <a:rPr lang="en-GB" dirty="0">
                <a:solidFill>
                  <a:schemeClr val="tx1"/>
                </a:solidFill>
              </a:rPr>
              <a:t>of </a:t>
            </a:r>
            <a:r>
              <a:rPr lang="en-GB" dirty="0" smtClean="0">
                <a:solidFill>
                  <a:schemeClr val="tx1"/>
                </a:solidFill>
              </a:rPr>
              <a:t>righteousness</a:t>
            </a:r>
            <a:r>
              <a:rPr lang="en-GB" dirty="0" smtClean="0"/>
              <a:t>.</a:t>
            </a:r>
            <a:endParaRPr lang="en-GB" dirty="0">
              <a:solidFill>
                <a:schemeClr val="tx1"/>
              </a:solidFill>
            </a:endParaRPr>
          </a:p>
        </p:txBody>
      </p:sp>
      <p:sp>
        <p:nvSpPr>
          <p:cNvPr id="8" name="Left Arrow 7"/>
          <p:cNvSpPr/>
          <p:nvPr/>
        </p:nvSpPr>
        <p:spPr>
          <a:xfrm>
            <a:off x="2287707" y="4732479"/>
            <a:ext cx="6544101" cy="1834158"/>
          </a:xfrm>
          <a:prstGeom prst="leftArrow">
            <a:avLst/>
          </a:prstGeom>
          <a:solidFill>
            <a:schemeClr val="accent2">
              <a:lumMod val="75000"/>
            </a:schemeClr>
          </a:solidFill>
        </p:spPr>
        <p:style>
          <a:lnRef idx="0">
            <a:schemeClr val="accent4"/>
          </a:lnRef>
          <a:fillRef idx="3">
            <a:schemeClr val="accent4"/>
          </a:fillRef>
          <a:effectRef idx="3">
            <a:schemeClr val="accent4"/>
          </a:effectRef>
          <a:fontRef idx="minor">
            <a:schemeClr val="lt1"/>
          </a:fontRef>
        </p:style>
        <p:txBody>
          <a:bodyPr wrap="square">
            <a:spAutoFit/>
          </a:bodyPr>
          <a:lstStyle/>
          <a:p>
            <a:pPr algn="ctr">
              <a:defRPr/>
            </a:pPr>
            <a:r>
              <a:rPr lang="en-GB" dirty="0">
                <a:solidFill>
                  <a:schemeClr val="tx1"/>
                </a:solidFill>
              </a:rPr>
              <a:t>In these times too, to prove the truth of the Promised </a:t>
            </a:r>
            <a:r>
              <a:rPr lang="en-GB" dirty="0" smtClean="0">
                <a:solidFill>
                  <a:schemeClr val="tx1"/>
                </a:solidFill>
              </a:rPr>
              <a:t>Messiah (on whom be peace), </a:t>
            </a:r>
            <a:r>
              <a:rPr lang="en-GB" dirty="0">
                <a:solidFill>
                  <a:schemeClr val="tx1"/>
                </a:solidFill>
              </a:rPr>
              <a:t>Allah continues to guide those who are sincere in the search of truth. </a:t>
            </a:r>
          </a:p>
        </p:txBody>
      </p:sp>
      <p:sp>
        <p:nvSpPr>
          <p:cNvPr id="9" name="Rounded Rectangle 8"/>
          <p:cNvSpPr/>
          <p:nvPr/>
        </p:nvSpPr>
        <p:spPr>
          <a:xfrm>
            <a:off x="5638800" y="6229527"/>
            <a:ext cx="3324367" cy="576027"/>
          </a:xfrm>
          <a:prstGeom prst="roundRect">
            <a:avLst/>
          </a:prstGeom>
          <a:solidFill>
            <a:srgbClr val="043A0D"/>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000" dirty="0"/>
              <a:t>Friday Sermon</a:t>
            </a:r>
          </a:p>
          <a:p>
            <a:pPr algn="ctr">
              <a:defRPr/>
            </a:pPr>
            <a:r>
              <a:rPr lang="en-GB" sz="2000" dirty="0"/>
              <a:t>April 29</a:t>
            </a:r>
            <a:r>
              <a:rPr lang="en-GB" sz="2000" baseline="30000" dirty="0"/>
              <a:t>th </a:t>
            </a:r>
            <a:r>
              <a:rPr lang="en-GB" sz="2000" dirty="0" smtClean="0"/>
              <a:t>2011</a:t>
            </a:r>
            <a:endParaRPr lang="en-GB" sz="2000" dirty="0"/>
          </a:p>
        </p:txBody>
      </p:sp>
      <p:sp>
        <p:nvSpPr>
          <p:cNvPr id="2" name="Rectangle 1"/>
          <p:cNvSpPr/>
          <p:nvPr/>
        </p:nvSpPr>
        <p:spPr>
          <a:xfrm>
            <a:off x="2743200" y="1214733"/>
            <a:ext cx="1981199" cy="3352801"/>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fontAlgn="auto">
              <a:spcBef>
                <a:spcPts val="0"/>
              </a:spcBef>
              <a:spcAft>
                <a:spcPts val="0"/>
              </a:spcAft>
              <a:defRPr/>
            </a:pPr>
            <a:r>
              <a:rPr lang="en-GB" dirty="0">
                <a:solidFill>
                  <a:schemeClr val="tx1"/>
                </a:solidFill>
                <a:latin typeface="Berlin Sans FB" pitchFamily="34" charset="0"/>
              </a:rPr>
              <a:t>The Promised Messiah (on whom be peace), in his book KITABUL BARRIYYA, advised the scholars and Holy people to seek guidance from Allah.</a:t>
            </a:r>
            <a:endParaRPr lang="en-GB" u="sng" dirty="0">
              <a:solidFill>
                <a:schemeClr val="tx1"/>
              </a:solidFill>
              <a:latin typeface="Berlin Sans FB" pitchFamily="34" charset="0"/>
            </a:endParaRPr>
          </a:p>
        </p:txBody>
      </p:sp>
    </p:spTree>
    <p:extLst>
      <p:ext uri="{BB962C8B-B14F-4D97-AF65-F5344CB8AC3E}">
        <p14:creationId xmlns:p14="http://schemas.microsoft.com/office/powerpoint/2010/main" val="331465180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6" presetClass="entr" presetSubtype="21"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barn(inVertical)">
                                      <p:cBhvr>
                                        <p:cTn id="2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Hexagon 4"/>
          <p:cNvSpPr/>
          <p:nvPr/>
        </p:nvSpPr>
        <p:spPr>
          <a:xfrm>
            <a:off x="1447800" y="187657"/>
            <a:ext cx="7543800" cy="1848803"/>
          </a:xfrm>
          <a:prstGeom prst="hexagon">
            <a:avLst/>
          </a:prstGeom>
        </p:spPr>
        <p:style>
          <a:lnRef idx="0">
            <a:schemeClr val="accent4"/>
          </a:lnRef>
          <a:fillRef idx="3">
            <a:schemeClr val="accent4"/>
          </a:fillRef>
          <a:effectRef idx="3">
            <a:schemeClr val="accent4"/>
          </a:effectRef>
          <a:fontRef idx="minor">
            <a:schemeClr val="lt1"/>
          </a:fontRef>
        </p:style>
        <p:txBody>
          <a:bodyPr wrap="square">
            <a:spAutoFit/>
          </a:bodyPr>
          <a:lstStyle/>
          <a:p>
            <a:pPr algn="ctr" eaLnBrk="0" hangingPunct="0">
              <a:defRPr/>
            </a:pPr>
            <a:r>
              <a:rPr lang="en-GB" dirty="0" err="1" smtClean="0">
                <a:solidFill>
                  <a:schemeClr val="tx1"/>
                </a:solidFill>
              </a:rPr>
              <a:t>Hudhur</a:t>
            </a:r>
            <a:r>
              <a:rPr lang="en-GB" dirty="0" smtClean="0">
                <a:solidFill>
                  <a:schemeClr val="tx1"/>
                </a:solidFill>
              </a:rPr>
              <a:t> (aba) said that the </a:t>
            </a:r>
            <a:r>
              <a:rPr lang="en-GB" dirty="0" err="1">
                <a:solidFill>
                  <a:schemeClr val="tx1"/>
                </a:solidFill>
              </a:rPr>
              <a:t>Shaikhs</a:t>
            </a:r>
            <a:r>
              <a:rPr lang="en-GB" dirty="0">
                <a:solidFill>
                  <a:schemeClr val="tx1"/>
                </a:solidFill>
              </a:rPr>
              <a:t>, the so-called scholars, have continued to deceive the Muslims and the general public for the last 120 years</a:t>
            </a:r>
            <a:r>
              <a:rPr lang="en-GB" dirty="0" smtClean="0">
                <a:solidFill>
                  <a:schemeClr val="tx1"/>
                </a:solidFill>
              </a:rPr>
              <a:t>. </a:t>
            </a:r>
            <a:r>
              <a:rPr lang="en-GB" dirty="0">
                <a:solidFill>
                  <a:schemeClr val="tx1"/>
                </a:solidFill>
              </a:rPr>
              <a:t>Even today, the words of the Promised Messiah, peace be on him, are being fulfilled with great </a:t>
            </a:r>
            <a:r>
              <a:rPr lang="en-GB" dirty="0" smtClean="0">
                <a:solidFill>
                  <a:schemeClr val="tx1"/>
                </a:solidFill>
              </a:rPr>
              <a:t>splendour.  </a:t>
            </a:r>
            <a:endParaRPr lang="en-GB" dirty="0">
              <a:solidFill>
                <a:schemeClr val="tx1"/>
              </a:solidFill>
            </a:endParaRPr>
          </a:p>
        </p:txBody>
      </p:sp>
      <p:graphicFrame>
        <p:nvGraphicFramePr>
          <p:cNvPr id="2" name="Diagram 1"/>
          <p:cNvGraphicFramePr/>
          <p:nvPr>
            <p:extLst>
              <p:ext uri="{D42A27DB-BD31-4B8C-83A1-F6EECF244321}">
                <p14:modId xmlns:p14="http://schemas.microsoft.com/office/powerpoint/2010/main" val="1159982627"/>
              </p:ext>
            </p:extLst>
          </p:nvPr>
        </p:nvGraphicFramePr>
        <p:xfrm>
          <a:off x="3048000" y="1600200"/>
          <a:ext cx="5905500" cy="3886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Vertical Scroll 7"/>
          <p:cNvSpPr/>
          <p:nvPr/>
        </p:nvSpPr>
        <p:spPr>
          <a:xfrm>
            <a:off x="152400" y="1905000"/>
            <a:ext cx="3124200" cy="4724401"/>
          </a:xfrm>
          <a:prstGeom prst="verticalScroll">
            <a:avLst/>
          </a:prstGeom>
          <a:solidFill>
            <a:srgbClr val="043A0D"/>
          </a:solidFill>
          <a:ln>
            <a:solidFill>
              <a:srgbClr val="92D050"/>
            </a:solidFill>
          </a:ln>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r>
              <a:rPr lang="en-GB" dirty="0" smtClean="0">
                <a:solidFill>
                  <a:schemeClr val="bg1"/>
                </a:solidFill>
                <a:latin typeface="Berlin Sans FB" pitchFamily="34" charset="0"/>
              </a:rPr>
              <a:t>The Promised </a:t>
            </a:r>
            <a:r>
              <a:rPr lang="en-GB" dirty="0" err="1" smtClean="0">
                <a:solidFill>
                  <a:schemeClr val="bg1"/>
                </a:solidFill>
                <a:latin typeface="Berlin Sans FB" pitchFamily="34" charset="0"/>
              </a:rPr>
              <a:t>Mesiah</a:t>
            </a:r>
            <a:r>
              <a:rPr lang="en-GB" dirty="0" smtClean="0">
                <a:solidFill>
                  <a:schemeClr val="bg1"/>
                </a:solidFill>
                <a:latin typeface="Berlin Sans FB" pitchFamily="34" charset="0"/>
              </a:rPr>
              <a:t> (peace be on him) said</a:t>
            </a:r>
          </a:p>
          <a:p>
            <a:pPr algn="ctr" fontAlgn="auto">
              <a:spcBef>
                <a:spcPts val="0"/>
              </a:spcBef>
              <a:spcAft>
                <a:spcPts val="0"/>
              </a:spcAft>
              <a:defRPr/>
            </a:pPr>
            <a:r>
              <a:rPr lang="en-GB" dirty="0" smtClean="0">
                <a:solidFill>
                  <a:schemeClr val="bg1"/>
                </a:solidFill>
                <a:latin typeface="Berlin Sans FB" pitchFamily="34" charset="0"/>
              </a:rPr>
              <a:t> </a:t>
            </a:r>
            <a:r>
              <a:rPr lang="en-GB" dirty="0">
                <a:solidFill>
                  <a:schemeClr val="bg1"/>
                </a:solidFill>
                <a:latin typeface="Berlin Sans FB" pitchFamily="34" charset="0"/>
              </a:rPr>
              <a:t>“I observe, and you also see, that the ones who considered us infidel have disappeared while Allah has kept me alive and has multiplied my Community.” </a:t>
            </a:r>
          </a:p>
          <a:p>
            <a:pPr algn="ctr" fontAlgn="auto">
              <a:spcBef>
                <a:spcPts val="0"/>
              </a:spcBef>
              <a:spcAft>
                <a:spcPts val="0"/>
              </a:spcAft>
              <a:defRPr/>
            </a:pPr>
            <a:r>
              <a:rPr lang="en-GB" dirty="0" smtClean="0">
                <a:solidFill>
                  <a:schemeClr val="bg1"/>
                </a:solidFill>
                <a:latin typeface="Berlin Sans FB" pitchFamily="34" charset="0"/>
              </a:rPr>
              <a:t> </a:t>
            </a:r>
            <a:endParaRPr lang="en-GB" dirty="0">
              <a:solidFill>
                <a:schemeClr val="bg1"/>
              </a:solidFill>
              <a:latin typeface="Berlin Sans FB" pitchFamily="34" charset="0"/>
            </a:endParaRPr>
          </a:p>
        </p:txBody>
      </p:sp>
      <p:sp>
        <p:nvSpPr>
          <p:cNvPr id="7" name="Rounded Rectangle 6"/>
          <p:cNvSpPr/>
          <p:nvPr/>
        </p:nvSpPr>
        <p:spPr>
          <a:xfrm>
            <a:off x="6019800" y="5706533"/>
            <a:ext cx="2590800" cy="648268"/>
          </a:xfrm>
          <a:prstGeom prst="roundRect">
            <a:avLst/>
          </a:prstGeom>
          <a:solidFill>
            <a:srgbClr val="043A0D"/>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000" dirty="0"/>
              <a:t>Friday Sermon</a:t>
            </a:r>
          </a:p>
          <a:p>
            <a:pPr algn="ctr">
              <a:defRPr/>
            </a:pPr>
            <a:r>
              <a:rPr lang="en-GB" sz="2000" dirty="0" smtClean="0"/>
              <a:t>April  </a:t>
            </a:r>
            <a:r>
              <a:rPr lang="en-GB" sz="2000" dirty="0"/>
              <a:t>29</a:t>
            </a:r>
            <a:r>
              <a:rPr lang="en-GB" sz="2000" baseline="30000" dirty="0"/>
              <a:t>th </a:t>
            </a:r>
            <a:r>
              <a:rPr lang="en-GB" sz="2000" dirty="0" smtClean="0"/>
              <a:t> </a:t>
            </a:r>
            <a:r>
              <a:rPr lang="en-GB" sz="2000" dirty="0"/>
              <a:t>2011</a:t>
            </a:r>
          </a:p>
        </p:txBody>
      </p:sp>
      <p:sp>
        <p:nvSpPr>
          <p:cNvPr id="9" name="Text Placeholder 2"/>
          <p:cNvSpPr>
            <a:spLocks noGrp="1"/>
          </p:cNvSpPr>
          <p:nvPr>
            <p:ph type="body" sz="quarter" idx="14"/>
          </p:nvPr>
        </p:nvSpPr>
        <p:spPr>
          <a:xfrm>
            <a:off x="609600" y="4645025"/>
            <a:ext cx="8107363" cy="566738"/>
          </a:xfrm>
        </p:spPr>
        <p:txBody>
          <a:bodyPr/>
          <a:lstStyle/>
          <a:p>
            <a:r>
              <a:rPr lang="en-GB" b="1" u="sng" dirty="0" smtClean="0"/>
              <a:t>Progress of Ahmadiyyat</a:t>
            </a:r>
          </a:p>
        </p:txBody>
      </p:sp>
    </p:spTree>
    <p:extLst>
      <p:ext uri="{BB962C8B-B14F-4D97-AF65-F5344CB8AC3E}">
        <p14:creationId xmlns:p14="http://schemas.microsoft.com/office/powerpoint/2010/main" val="250917977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800" b="1" u="sng" dirty="0">
                <a:effectLst>
                  <a:outerShdw blurRad="38100" dist="38100" dir="2700000" algn="tl">
                    <a:srgbClr val="000000">
                      <a:alpha val="43137"/>
                    </a:srgbClr>
                  </a:outerShdw>
                </a:effectLst>
              </a:rPr>
              <a:t>Faith Inspiring Stories of New Converts to Islam</a:t>
            </a:r>
            <a:r>
              <a:rPr lang="en-GB" sz="2800" dirty="0"/>
              <a:t/>
            </a:r>
            <a:br>
              <a:rPr lang="en-GB" sz="2800" dirty="0"/>
            </a:br>
            <a:endParaRPr lang="en-GB" dirty="0"/>
          </a:p>
        </p:txBody>
      </p:sp>
      <p:sp>
        <p:nvSpPr>
          <p:cNvPr id="3" name="Content Placeholder 2"/>
          <p:cNvSpPr>
            <a:spLocks noGrp="1"/>
          </p:cNvSpPr>
          <p:nvPr>
            <p:ph idx="1"/>
          </p:nvPr>
        </p:nvSpPr>
        <p:spPr/>
        <p:txBody>
          <a:bodyPr/>
          <a:lstStyle/>
          <a:p>
            <a:r>
              <a:rPr lang="en-GB" dirty="0"/>
              <a:t>.</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1143000"/>
            <a:ext cx="6636095" cy="5321698"/>
          </a:xfrm>
          <a:prstGeom prst="rect">
            <a:avLst/>
          </a:prstGeom>
          <a:solidFill>
            <a:schemeClr val="accent1"/>
          </a:solidFill>
          <a:ln>
            <a:noFill/>
          </a:ln>
          <a:effec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60204" y="3087094"/>
            <a:ext cx="170657" cy="1277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25775" y="2542761"/>
            <a:ext cx="170657" cy="1277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45503" y="2274490"/>
            <a:ext cx="170657" cy="1277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0" y="3898504"/>
            <a:ext cx="170657" cy="1277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38600" y="3111700"/>
            <a:ext cx="170657" cy="1277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38599" y="3581400"/>
            <a:ext cx="170657" cy="1277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2133" y="3453606"/>
            <a:ext cx="170657" cy="1277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64473" y="2984964"/>
            <a:ext cx="170657" cy="1277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05500" y="3403990"/>
            <a:ext cx="170657" cy="1277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304799" y="1587898"/>
            <a:ext cx="1824251" cy="3974702"/>
          </a:xfrm>
          <a:prstGeom prst="rect">
            <a:avLst/>
          </a:prstGeom>
          <a:solidFill>
            <a:schemeClr val="accent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err="1" smtClean="0">
                <a:solidFill>
                  <a:schemeClr val="tx1"/>
                </a:solidFill>
              </a:rPr>
              <a:t>Hudhur</a:t>
            </a:r>
            <a:r>
              <a:rPr lang="en-GB" dirty="0" smtClean="0">
                <a:solidFill>
                  <a:schemeClr val="tx1"/>
                </a:solidFill>
              </a:rPr>
              <a:t> (aba) gave many faith inspiring stories from various parts of the world.</a:t>
            </a:r>
            <a:endParaRPr lang="en-GB" dirty="0">
              <a:solidFill>
                <a:schemeClr val="tx1"/>
              </a:solidFill>
            </a:endParaRPr>
          </a:p>
        </p:txBody>
      </p:sp>
      <p:pic>
        <p:nvPicPr>
          <p:cNvPr id="18"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53200" y="2231135"/>
            <a:ext cx="170657" cy="1277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Rounded Rectangle 18"/>
          <p:cNvSpPr/>
          <p:nvPr/>
        </p:nvSpPr>
        <p:spPr>
          <a:xfrm>
            <a:off x="5638800" y="6229527"/>
            <a:ext cx="3324367" cy="576027"/>
          </a:xfrm>
          <a:prstGeom prst="roundRect">
            <a:avLst/>
          </a:prstGeom>
          <a:solidFill>
            <a:srgbClr val="043A0D"/>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000" dirty="0"/>
              <a:t>Friday Sermon</a:t>
            </a:r>
          </a:p>
          <a:p>
            <a:pPr algn="ctr">
              <a:defRPr/>
            </a:pPr>
            <a:r>
              <a:rPr lang="en-GB" sz="2000" dirty="0"/>
              <a:t>April 29</a:t>
            </a:r>
            <a:r>
              <a:rPr lang="en-GB" sz="2000" baseline="30000" dirty="0"/>
              <a:t>th </a:t>
            </a:r>
            <a:r>
              <a:rPr lang="en-GB" sz="2000" dirty="0" smtClean="0"/>
              <a:t>2011</a:t>
            </a:r>
            <a:endParaRPr lang="en-GB" sz="2000" dirty="0"/>
          </a:p>
        </p:txBody>
      </p:sp>
    </p:spTree>
    <p:extLst>
      <p:ext uri="{BB962C8B-B14F-4D97-AF65-F5344CB8AC3E}">
        <p14:creationId xmlns:p14="http://schemas.microsoft.com/office/powerpoint/2010/main" val="269667823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3923334077"/>
              </p:ext>
            </p:extLst>
          </p:nvPr>
        </p:nvGraphicFramePr>
        <p:xfrm>
          <a:off x="457200" y="1600200"/>
          <a:ext cx="8229600" cy="4343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Bevel 4"/>
          <p:cNvSpPr/>
          <p:nvPr/>
        </p:nvSpPr>
        <p:spPr>
          <a:xfrm>
            <a:off x="2833048" y="4724401"/>
            <a:ext cx="3810000" cy="1219199"/>
          </a:xfrm>
          <a:prstGeom prst="bevel">
            <a:avLst/>
          </a:prstGeom>
          <a:solidFill>
            <a:schemeClr val="accent1">
              <a:lumMod val="60000"/>
              <a:lumOff val="40000"/>
            </a:schemeClr>
          </a:solidFill>
        </p:spPr>
        <p:style>
          <a:lnRef idx="1">
            <a:schemeClr val="accent5"/>
          </a:lnRef>
          <a:fillRef idx="2">
            <a:schemeClr val="accent5"/>
          </a:fillRef>
          <a:effectRef idx="1">
            <a:schemeClr val="accent5"/>
          </a:effectRef>
          <a:fontRef idx="minor">
            <a:schemeClr val="dk1"/>
          </a:fontRef>
        </p:style>
        <p:txBody>
          <a:bodyPr rtlCol="0" anchor="ctr"/>
          <a:lstStyle/>
          <a:p>
            <a:pPr algn="ctr"/>
            <a:r>
              <a:rPr lang="en-GB" sz="2000" dirty="0"/>
              <a:t>Allah provided him the opportunity to pledge allegiance to the </a:t>
            </a:r>
            <a:r>
              <a:rPr lang="en-GB" sz="2000" dirty="0" err="1"/>
              <a:t>Khilafat</a:t>
            </a:r>
            <a:r>
              <a:rPr lang="en-GB" sz="1600" dirty="0"/>
              <a:t>. </a:t>
            </a:r>
          </a:p>
        </p:txBody>
      </p:sp>
      <p:sp>
        <p:nvSpPr>
          <p:cNvPr id="7" name="Rounded Rectangle 6"/>
          <p:cNvSpPr/>
          <p:nvPr/>
        </p:nvSpPr>
        <p:spPr>
          <a:xfrm>
            <a:off x="914400" y="6172201"/>
            <a:ext cx="3048000" cy="648268"/>
          </a:xfrm>
          <a:prstGeom prst="roundRect">
            <a:avLst/>
          </a:prstGeom>
          <a:solidFill>
            <a:srgbClr val="043A0D"/>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smtClean="0"/>
              <a:t>Friday Sermon</a:t>
            </a:r>
          </a:p>
          <a:p>
            <a:pPr algn="ctr"/>
            <a:r>
              <a:rPr lang="en-GB" sz="2000" dirty="0" smtClean="0"/>
              <a:t>29</a:t>
            </a:r>
            <a:r>
              <a:rPr lang="en-GB" sz="2000" baseline="30000" dirty="0" smtClean="0"/>
              <a:t>th</a:t>
            </a:r>
            <a:r>
              <a:rPr lang="en-GB" sz="2000" dirty="0" smtClean="0"/>
              <a:t> April 2011 </a:t>
            </a:r>
            <a:endParaRPr lang="en-GB" sz="2000" dirty="0"/>
          </a:p>
        </p:txBody>
      </p:sp>
      <p:sp>
        <p:nvSpPr>
          <p:cNvPr id="8" name="Title 6"/>
          <p:cNvSpPr>
            <a:spLocks noGrp="1"/>
          </p:cNvSpPr>
          <p:nvPr>
            <p:ph type="title"/>
          </p:nvPr>
        </p:nvSpPr>
        <p:spPr/>
        <p:txBody>
          <a:bodyPr/>
          <a:lstStyle/>
          <a:p>
            <a:pPr eaLnBrk="1" hangingPunct="1">
              <a:defRPr/>
            </a:pPr>
            <a:r>
              <a:rPr lang="en-GB" sz="3600" b="1" u="sng" dirty="0" smtClean="0">
                <a:solidFill>
                  <a:schemeClr val="accent2">
                    <a:lumMod val="50000"/>
                  </a:schemeClr>
                </a:solidFill>
                <a:effectLst>
                  <a:outerShdw blurRad="38100" dist="38100" dir="2700000" algn="tl">
                    <a:srgbClr val="000000">
                      <a:alpha val="43137"/>
                    </a:srgbClr>
                  </a:outerShdw>
                </a:effectLst>
              </a:rPr>
              <a:t>EGYPT</a:t>
            </a:r>
            <a:endParaRPr lang="en-GB" sz="3600" b="1" u="sng" dirty="0">
              <a:solidFill>
                <a:schemeClr val="accent2">
                  <a:lumMod val="50000"/>
                </a:schemeClr>
              </a:solidFill>
              <a:effectLst>
                <a:outerShdw blurRad="38100" dist="38100" dir="2700000" algn="tl">
                  <a:srgbClr val="000000">
                    <a:alpha val="43137"/>
                  </a:srgbClr>
                </a:outerShdw>
              </a:effectLst>
            </a:endParaRPr>
          </a:p>
        </p:txBody>
      </p:sp>
      <p:pic>
        <p:nvPicPr>
          <p:cNvPr id="1026"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72200" y="564107"/>
            <a:ext cx="2390775" cy="13408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0890016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4"/>
          </p:nvPr>
        </p:nvSpPr>
        <p:spPr>
          <a:xfrm>
            <a:off x="2389188" y="4645025"/>
            <a:ext cx="6327775" cy="566738"/>
          </a:xfrm>
        </p:spPr>
        <p:txBody>
          <a:bodyPr/>
          <a:lstStyle/>
          <a:p>
            <a:pPr eaLnBrk="1" hangingPunct="1">
              <a:defRPr/>
            </a:pPr>
            <a:r>
              <a:rPr lang="en-GB" b="1" u="sng" dirty="0" smtClean="0">
                <a:effectLst>
                  <a:outerShdw blurRad="38100" dist="38100" dir="2700000" algn="tl">
                    <a:srgbClr val="000000">
                      <a:alpha val="43137"/>
                    </a:srgbClr>
                  </a:outerShdw>
                </a:effectLst>
              </a:rPr>
              <a:t>Key point</a:t>
            </a:r>
            <a:endParaRPr lang="en-GB" b="1" u="sng" dirty="0">
              <a:effectLst>
                <a:outerShdw blurRad="38100" dist="38100" dir="2700000" algn="tl">
                  <a:srgbClr val="000000">
                    <a:alpha val="43137"/>
                  </a:srgbClr>
                </a:outerShdw>
              </a:effectLst>
            </a:endParaRPr>
          </a:p>
        </p:txBody>
      </p:sp>
      <p:graphicFrame>
        <p:nvGraphicFramePr>
          <p:cNvPr id="5" name="Diagram 4"/>
          <p:cNvGraphicFramePr/>
          <p:nvPr>
            <p:extLst>
              <p:ext uri="{D42A27DB-BD31-4B8C-83A1-F6EECF244321}">
                <p14:modId xmlns:p14="http://schemas.microsoft.com/office/powerpoint/2010/main" val="4058984760"/>
              </p:ext>
            </p:extLst>
          </p:nvPr>
        </p:nvGraphicFramePr>
        <p:xfrm>
          <a:off x="838200" y="1676400"/>
          <a:ext cx="7772400" cy="30912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Bevel 6"/>
          <p:cNvSpPr/>
          <p:nvPr/>
        </p:nvSpPr>
        <p:spPr>
          <a:xfrm>
            <a:off x="808630" y="4800600"/>
            <a:ext cx="8016922" cy="1295400"/>
          </a:xfrm>
          <a:prstGeom prst="bevel">
            <a:avLst/>
          </a:prstGeom>
          <a:solidFill>
            <a:schemeClr val="accent1">
              <a:lumMod val="60000"/>
              <a:lumOff val="40000"/>
            </a:schemeClr>
          </a:solidFill>
        </p:spPr>
        <p:style>
          <a:lnRef idx="1">
            <a:schemeClr val="accent5"/>
          </a:lnRef>
          <a:fillRef idx="2">
            <a:schemeClr val="accent5"/>
          </a:fillRef>
          <a:effectRef idx="1">
            <a:schemeClr val="accent5"/>
          </a:effectRef>
          <a:fontRef idx="minor">
            <a:schemeClr val="dk1"/>
          </a:fontRef>
        </p:style>
        <p:txBody>
          <a:bodyPr rtlCol="0" anchor="ctr"/>
          <a:lstStyle/>
          <a:p>
            <a:pPr algn="ctr"/>
            <a:r>
              <a:rPr lang="en-GB" dirty="0" smtClean="0">
                <a:solidFill>
                  <a:schemeClr val="tx1"/>
                </a:solidFill>
              </a:rPr>
              <a:t>He </a:t>
            </a:r>
            <a:r>
              <a:rPr lang="en-GB" dirty="0">
                <a:solidFill>
                  <a:schemeClr val="tx1"/>
                </a:solidFill>
              </a:rPr>
              <a:t>entered the </a:t>
            </a:r>
            <a:r>
              <a:rPr lang="en-GB" dirty="0" err="1" smtClean="0">
                <a:solidFill>
                  <a:schemeClr val="tx1"/>
                </a:solidFill>
              </a:rPr>
              <a:t>Ahmadiya</a:t>
            </a:r>
            <a:r>
              <a:rPr lang="en-GB" dirty="0" smtClean="0">
                <a:solidFill>
                  <a:schemeClr val="tx1"/>
                </a:solidFill>
              </a:rPr>
              <a:t> </a:t>
            </a:r>
            <a:r>
              <a:rPr lang="en-GB" dirty="0">
                <a:solidFill>
                  <a:schemeClr val="tx1"/>
                </a:solidFill>
              </a:rPr>
              <a:t>Community. The same night the promised </a:t>
            </a:r>
            <a:r>
              <a:rPr lang="en-GB" dirty="0" smtClean="0">
                <a:solidFill>
                  <a:schemeClr val="tx1"/>
                </a:solidFill>
              </a:rPr>
              <a:t>Messiah (peace </a:t>
            </a:r>
            <a:r>
              <a:rPr lang="en-GB" dirty="0">
                <a:solidFill>
                  <a:schemeClr val="tx1"/>
                </a:solidFill>
              </a:rPr>
              <a:t>be on </a:t>
            </a:r>
            <a:r>
              <a:rPr lang="en-GB" dirty="0" smtClean="0">
                <a:solidFill>
                  <a:schemeClr val="tx1"/>
                </a:solidFill>
              </a:rPr>
              <a:t>him) </a:t>
            </a:r>
            <a:r>
              <a:rPr lang="en-GB" dirty="0">
                <a:solidFill>
                  <a:schemeClr val="tx1"/>
                </a:solidFill>
              </a:rPr>
              <a:t>appeared in his dream and </a:t>
            </a:r>
            <a:r>
              <a:rPr lang="en-GB" dirty="0" smtClean="0">
                <a:solidFill>
                  <a:schemeClr val="tx1"/>
                </a:solidFill>
              </a:rPr>
              <a:t>shook </a:t>
            </a:r>
            <a:r>
              <a:rPr lang="en-GB" dirty="0">
                <a:solidFill>
                  <a:schemeClr val="tx1"/>
                </a:solidFill>
              </a:rPr>
              <a:t>hands with him, and congratulated him on accepting </a:t>
            </a:r>
            <a:r>
              <a:rPr lang="en-GB" dirty="0" err="1" smtClean="0">
                <a:solidFill>
                  <a:schemeClr val="tx1"/>
                </a:solidFill>
              </a:rPr>
              <a:t>Ahmadiyat</a:t>
            </a:r>
            <a:endParaRPr lang="en-GB" dirty="0">
              <a:latin typeface="Andalus" pitchFamily="2" charset="-78"/>
              <a:cs typeface="Andalus" pitchFamily="2" charset="-78"/>
            </a:endParaRPr>
          </a:p>
        </p:txBody>
      </p:sp>
      <p:sp>
        <p:nvSpPr>
          <p:cNvPr id="6" name="Rounded Rectangle 5"/>
          <p:cNvSpPr/>
          <p:nvPr/>
        </p:nvSpPr>
        <p:spPr>
          <a:xfrm>
            <a:off x="5943600" y="6207458"/>
            <a:ext cx="3048000" cy="648268"/>
          </a:xfrm>
          <a:prstGeom prst="roundRect">
            <a:avLst/>
          </a:prstGeom>
          <a:solidFill>
            <a:srgbClr val="043A0D"/>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smtClean="0"/>
              <a:t>Friday Sermon</a:t>
            </a:r>
          </a:p>
          <a:p>
            <a:pPr algn="ctr"/>
            <a:r>
              <a:rPr lang="en-GB" sz="2000" dirty="0" smtClean="0"/>
              <a:t>29</a:t>
            </a:r>
            <a:r>
              <a:rPr lang="en-GB" sz="2000" baseline="30000" dirty="0" smtClean="0"/>
              <a:t>th</a:t>
            </a:r>
            <a:r>
              <a:rPr lang="en-GB" sz="2000" dirty="0" smtClean="0"/>
              <a:t> April 2011 </a:t>
            </a:r>
            <a:endParaRPr lang="en-GB" sz="2000" dirty="0"/>
          </a:p>
        </p:txBody>
      </p:sp>
      <p:sp>
        <p:nvSpPr>
          <p:cNvPr id="8" name="Title 6"/>
          <p:cNvSpPr txBox="1">
            <a:spLocks/>
          </p:cNvSpPr>
          <p:nvPr/>
        </p:nvSpPr>
        <p:spPr>
          <a:xfrm>
            <a:off x="457200" y="571501"/>
            <a:ext cx="8229600" cy="914400"/>
          </a:xfrm>
          <a:prstGeom prst="rect">
            <a:avLst/>
          </a:prstGeom>
        </p:spPr>
        <p:txBody>
          <a:bodyPr/>
          <a:lstStyle>
            <a:lvl1pPr algn="l" rtl="0" eaLnBrk="0" fontAlgn="base" hangingPunct="0">
              <a:spcBef>
                <a:spcPct val="0"/>
              </a:spcBef>
              <a:spcAft>
                <a:spcPct val="0"/>
              </a:spcAft>
              <a:defRPr sz="3000">
                <a:solidFill>
                  <a:srgbClr val="326023"/>
                </a:solidFill>
                <a:latin typeface="+mj-lt"/>
                <a:ea typeface="+mj-ea"/>
                <a:cs typeface="ＭＳ Ｐゴシック"/>
              </a:defRPr>
            </a:lvl1pPr>
            <a:lvl2pPr algn="l" rtl="0" eaLnBrk="0" fontAlgn="base" hangingPunct="0">
              <a:spcBef>
                <a:spcPct val="0"/>
              </a:spcBef>
              <a:spcAft>
                <a:spcPct val="0"/>
              </a:spcAft>
              <a:defRPr sz="3000">
                <a:solidFill>
                  <a:srgbClr val="326023"/>
                </a:solidFill>
                <a:latin typeface="Arial" charset="0"/>
                <a:ea typeface="ＭＳ Ｐゴシック" pitchFamily="1" charset="-128"/>
                <a:cs typeface="ＭＳ Ｐゴシック"/>
              </a:defRPr>
            </a:lvl2pPr>
            <a:lvl3pPr algn="l" rtl="0" eaLnBrk="0" fontAlgn="base" hangingPunct="0">
              <a:spcBef>
                <a:spcPct val="0"/>
              </a:spcBef>
              <a:spcAft>
                <a:spcPct val="0"/>
              </a:spcAft>
              <a:defRPr sz="3000">
                <a:solidFill>
                  <a:srgbClr val="326023"/>
                </a:solidFill>
                <a:latin typeface="Arial" charset="0"/>
                <a:ea typeface="ＭＳ Ｐゴシック" pitchFamily="1" charset="-128"/>
                <a:cs typeface="ＭＳ Ｐゴシック"/>
              </a:defRPr>
            </a:lvl3pPr>
            <a:lvl4pPr algn="l" rtl="0" eaLnBrk="0" fontAlgn="base" hangingPunct="0">
              <a:spcBef>
                <a:spcPct val="0"/>
              </a:spcBef>
              <a:spcAft>
                <a:spcPct val="0"/>
              </a:spcAft>
              <a:defRPr sz="3000">
                <a:solidFill>
                  <a:srgbClr val="326023"/>
                </a:solidFill>
                <a:latin typeface="Arial" charset="0"/>
                <a:ea typeface="ＭＳ Ｐゴシック" pitchFamily="1" charset="-128"/>
                <a:cs typeface="ＭＳ Ｐゴシック"/>
              </a:defRPr>
            </a:lvl4pPr>
            <a:lvl5pPr algn="l" rtl="0" eaLnBrk="0" fontAlgn="base" hangingPunct="0">
              <a:spcBef>
                <a:spcPct val="0"/>
              </a:spcBef>
              <a:spcAft>
                <a:spcPct val="0"/>
              </a:spcAft>
              <a:defRPr sz="3000">
                <a:solidFill>
                  <a:srgbClr val="326023"/>
                </a:solidFill>
                <a:latin typeface="Arial" charset="0"/>
                <a:ea typeface="ＭＳ Ｐゴシック" pitchFamily="1" charset="-128"/>
                <a:cs typeface="ＭＳ Ｐゴシック"/>
              </a:defRPr>
            </a:lvl5pPr>
            <a:lvl6pPr marL="457200" algn="l" rtl="0" eaLnBrk="1" fontAlgn="base" hangingPunct="1">
              <a:spcBef>
                <a:spcPct val="0"/>
              </a:spcBef>
              <a:spcAft>
                <a:spcPct val="0"/>
              </a:spcAft>
              <a:defRPr sz="3000">
                <a:solidFill>
                  <a:srgbClr val="557EB9"/>
                </a:solidFill>
                <a:latin typeface="Arial" charset="0"/>
                <a:ea typeface="ＭＳ Ｐゴシック" pitchFamily="1" charset="-128"/>
              </a:defRPr>
            </a:lvl6pPr>
            <a:lvl7pPr marL="914400" algn="l" rtl="0" eaLnBrk="1" fontAlgn="base" hangingPunct="1">
              <a:spcBef>
                <a:spcPct val="0"/>
              </a:spcBef>
              <a:spcAft>
                <a:spcPct val="0"/>
              </a:spcAft>
              <a:defRPr sz="3000">
                <a:solidFill>
                  <a:srgbClr val="557EB9"/>
                </a:solidFill>
                <a:latin typeface="Arial" charset="0"/>
                <a:ea typeface="ＭＳ Ｐゴシック" pitchFamily="1" charset="-128"/>
              </a:defRPr>
            </a:lvl7pPr>
            <a:lvl8pPr marL="1371600" algn="l" rtl="0" eaLnBrk="1" fontAlgn="base" hangingPunct="1">
              <a:spcBef>
                <a:spcPct val="0"/>
              </a:spcBef>
              <a:spcAft>
                <a:spcPct val="0"/>
              </a:spcAft>
              <a:defRPr sz="3000">
                <a:solidFill>
                  <a:srgbClr val="557EB9"/>
                </a:solidFill>
                <a:latin typeface="Arial" charset="0"/>
                <a:ea typeface="ＭＳ Ｐゴシック" pitchFamily="1" charset="-128"/>
              </a:defRPr>
            </a:lvl8pPr>
            <a:lvl9pPr marL="1828800" algn="l" rtl="0" eaLnBrk="1" fontAlgn="base" hangingPunct="1">
              <a:spcBef>
                <a:spcPct val="0"/>
              </a:spcBef>
              <a:spcAft>
                <a:spcPct val="0"/>
              </a:spcAft>
              <a:defRPr sz="3000">
                <a:solidFill>
                  <a:srgbClr val="557EB9"/>
                </a:solidFill>
                <a:latin typeface="Arial" charset="0"/>
                <a:ea typeface="ＭＳ Ｐゴシック" pitchFamily="1" charset="-128"/>
              </a:defRPr>
            </a:lvl9pPr>
          </a:lstStyle>
          <a:p>
            <a:pPr eaLnBrk="1" hangingPunct="1">
              <a:defRPr/>
            </a:pPr>
            <a:r>
              <a:rPr lang="en-GB" sz="3600" b="1" u="sng" dirty="0" smtClean="0">
                <a:solidFill>
                  <a:schemeClr val="accent2">
                    <a:lumMod val="50000"/>
                  </a:schemeClr>
                </a:solidFill>
                <a:effectLst>
                  <a:outerShdw blurRad="38100" dist="38100" dir="2700000" algn="tl">
                    <a:srgbClr val="000000">
                      <a:alpha val="43137"/>
                    </a:srgbClr>
                  </a:outerShdw>
                </a:effectLst>
              </a:rPr>
              <a:t>USA</a:t>
            </a:r>
            <a:endParaRPr lang="en-GB" sz="3600" b="1" u="sng" dirty="0">
              <a:solidFill>
                <a:schemeClr val="accent2">
                  <a:lumMod val="50000"/>
                </a:schemeClr>
              </a:solidFill>
              <a:effectLst>
                <a:outerShdw blurRad="38100" dist="38100" dir="2700000" algn="tl">
                  <a:srgbClr val="000000">
                    <a:alpha val="43137"/>
                  </a:srgbClr>
                </a:outerShdw>
              </a:effectLst>
            </a:endParaRPr>
          </a:p>
        </p:txBody>
      </p:sp>
      <p:pic>
        <p:nvPicPr>
          <p:cNvPr id="2050"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96000" y="197896"/>
            <a:ext cx="2466975" cy="12880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3333581329"/>
              </p:ext>
            </p:extLst>
          </p:nvPr>
        </p:nvGraphicFramePr>
        <p:xfrm>
          <a:off x="228600" y="1303523"/>
          <a:ext cx="8690212" cy="357327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itle 1"/>
          <p:cNvSpPr>
            <a:spLocks noGrp="1"/>
          </p:cNvSpPr>
          <p:nvPr>
            <p:ph type="title"/>
          </p:nvPr>
        </p:nvSpPr>
        <p:spPr/>
        <p:txBody>
          <a:bodyPr/>
          <a:lstStyle/>
          <a:p>
            <a:pPr eaLnBrk="1" hangingPunct="1">
              <a:defRPr/>
            </a:pPr>
            <a:r>
              <a:rPr lang="en-GB" sz="3200" b="1" u="sng" dirty="0" smtClean="0">
                <a:effectLst>
                  <a:outerShdw blurRad="38100" dist="38100" dir="2700000" algn="tl">
                    <a:srgbClr val="000000">
                      <a:alpha val="43137"/>
                    </a:srgbClr>
                  </a:outerShdw>
                </a:effectLst>
              </a:rPr>
              <a:t>Indonesia</a:t>
            </a:r>
            <a:endParaRPr lang="en-GB" sz="3200" b="1" u="sng" dirty="0">
              <a:solidFill>
                <a:schemeClr val="accent2">
                  <a:lumMod val="50000"/>
                </a:schemeClr>
              </a:solidFill>
              <a:effectLst>
                <a:outerShdw blurRad="38100" dist="38100" dir="2700000" algn="tl">
                  <a:srgbClr val="000000">
                    <a:alpha val="43137"/>
                  </a:srgbClr>
                </a:outerShdw>
              </a:effectLst>
            </a:endParaRPr>
          </a:p>
        </p:txBody>
      </p:sp>
      <p:sp>
        <p:nvSpPr>
          <p:cNvPr id="7" name="Round Diagonal Corner Rectangle 6"/>
          <p:cNvSpPr/>
          <p:nvPr/>
        </p:nvSpPr>
        <p:spPr>
          <a:xfrm>
            <a:off x="4648200" y="5278840"/>
            <a:ext cx="4191000" cy="1328023"/>
          </a:xfrm>
          <a:prstGeom prst="round2DiagRect">
            <a:avLst/>
          </a:prstGeom>
        </p:spPr>
        <p:style>
          <a:lnRef idx="0">
            <a:schemeClr val="accent4"/>
          </a:lnRef>
          <a:fillRef idx="3">
            <a:schemeClr val="accent4"/>
          </a:fillRef>
          <a:effectRef idx="3">
            <a:schemeClr val="accent4"/>
          </a:effectRef>
          <a:fontRef idx="minor">
            <a:schemeClr val="lt1"/>
          </a:fontRef>
        </p:style>
        <p:txBody>
          <a:bodyPr wrap="square">
            <a:spAutoFit/>
          </a:bodyPr>
          <a:lstStyle/>
          <a:p>
            <a:pPr algn="ctr">
              <a:defRPr/>
            </a:pPr>
            <a:r>
              <a:rPr lang="en-GB" dirty="0">
                <a:solidFill>
                  <a:schemeClr val="tx1"/>
                </a:solidFill>
              </a:rPr>
              <a:t>He had to face many difficulties after that. By the grace of Allah, he bore all difficulties with patience and steadfastness. </a:t>
            </a:r>
            <a:endParaRPr lang="en-GB" b="1" u="sng" dirty="0">
              <a:solidFill>
                <a:schemeClr val="tx1"/>
              </a:solidFill>
            </a:endParaRPr>
          </a:p>
        </p:txBody>
      </p:sp>
      <p:sp>
        <p:nvSpPr>
          <p:cNvPr id="8" name="Rounded Rectangle 7"/>
          <p:cNvSpPr/>
          <p:nvPr/>
        </p:nvSpPr>
        <p:spPr>
          <a:xfrm>
            <a:off x="1676400" y="6114975"/>
            <a:ext cx="2318982" cy="648268"/>
          </a:xfrm>
          <a:prstGeom prst="roundRect">
            <a:avLst/>
          </a:prstGeom>
          <a:solidFill>
            <a:srgbClr val="043A0D"/>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000" dirty="0"/>
              <a:t>Friday Sermon</a:t>
            </a:r>
          </a:p>
          <a:p>
            <a:pPr algn="ctr">
              <a:defRPr/>
            </a:pPr>
            <a:r>
              <a:rPr lang="en-GB" sz="2000" dirty="0"/>
              <a:t>April 29</a:t>
            </a:r>
            <a:r>
              <a:rPr lang="en-GB" sz="2000" baseline="30000" dirty="0"/>
              <a:t>th </a:t>
            </a:r>
            <a:r>
              <a:rPr lang="en-GB" sz="2000" dirty="0" smtClean="0"/>
              <a:t> </a:t>
            </a:r>
            <a:r>
              <a:rPr lang="en-GB" sz="2000" dirty="0"/>
              <a:t>2011</a:t>
            </a:r>
          </a:p>
        </p:txBody>
      </p:sp>
      <p:sp>
        <p:nvSpPr>
          <p:cNvPr id="9" name="Bevel 8"/>
          <p:cNvSpPr/>
          <p:nvPr/>
        </p:nvSpPr>
        <p:spPr>
          <a:xfrm>
            <a:off x="228600" y="5265402"/>
            <a:ext cx="4267200" cy="838200"/>
          </a:xfrm>
          <a:prstGeom prst="bevel">
            <a:avLst/>
          </a:prstGeom>
          <a:solidFill>
            <a:schemeClr val="accent1">
              <a:lumMod val="60000"/>
              <a:lumOff val="40000"/>
            </a:schemeClr>
          </a:solidFill>
        </p:spPr>
        <p:style>
          <a:lnRef idx="1">
            <a:schemeClr val="accent5"/>
          </a:lnRef>
          <a:fillRef idx="2">
            <a:schemeClr val="accent5"/>
          </a:fillRef>
          <a:effectRef idx="1">
            <a:schemeClr val="accent5"/>
          </a:effectRef>
          <a:fontRef idx="minor">
            <a:schemeClr val="dk1"/>
          </a:fontRef>
        </p:style>
        <p:txBody>
          <a:bodyPr rtlCol="0" anchor="ctr"/>
          <a:lstStyle/>
          <a:p>
            <a:pPr algn="ctr"/>
            <a:r>
              <a:rPr lang="en-GB" dirty="0"/>
              <a:t>he accepted </a:t>
            </a:r>
            <a:r>
              <a:rPr lang="en-GB" dirty="0" err="1"/>
              <a:t>Ahmadiyyat</a:t>
            </a:r>
            <a:r>
              <a:rPr lang="en-GB" dirty="0"/>
              <a:t> in 2008 along with his </a:t>
            </a:r>
            <a:r>
              <a:rPr lang="en-GB" dirty="0" smtClean="0"/>
              <a:t>spouse.</a:t>
            </a:r>
            <a:endParaRPr lang="en-GB" dirty="0">
              <a:latin typeface="Andalus" pitchFamily="2" charset="-78"/>
              <a:cs typeface="Andalus" pitchFamily="2" charset="-78"/>
            </a:endParaRPr>
          </a:p>
        </p:txBody>
      </p:sp>
      <p:pic>
        <p:nvPicPr>
          <p:cNvPr id="10"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324600" y="533401"/>
            <a:ext cx="2314575" cy="15402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7134444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theme/theme1.xml><?xml version="1.0" encoding="utf-8"?>
<a:theme xmlns:a="http://schemas.openxmlformats.org/drawingml/2006/main" name="Al Islam Slide Master">
  <a:themeElements>
    <a:clrScheme name="MDAS Color Palette">
      <a:dk1>
        <a:srgbClr val="000000"/>
      </a:dk1>
      <a:lt1>
        <a:srgbClr val="FFFFFF"/>
      </a:lt1>
      <a:dk2>
        <a:srgbClr val="000000"/>
      </a:dk2>
      <a:lt2>
        <a:srgbClr val="FFFFFF"/>
      </a:lt2>
      <a:accent1>
        <a:srgbClr val="557EB9"/>
      </a:accent1>
      <a:accent2>
        <a:srgbClr val="66BD49"/>
      </a:accent2>
      <a:accent3>
        <a:srgbClr val="FE5A1D"/>
      </a:accent3>
      <a:accent4>
        <a:srgbClr val="FFB10F"/>
      </a:accent4>
      <a:accent5>
        <a:srgbClr val="D4D4D4"/>
      </a:accent5>
      <a:accent6>
        <a:srgbClr val="A1A1A1"/>
      </a:accent6>
      <a:hlink>
        <a:srgbClr val="1E77D3"/>
      </a:hlink>
      <a:folHlink>
        <a:srgbClr val="1E77D3"/>
      </a:folHlink>
    </a:clrScheme>
    <a:fontScheme name="MDAS Font Arial">
      <a:majorFont>
        <a:latin typeface="Arial"/>
        <a:ea typeface="ＭＳ Ｐゴシック"/>
        <a:cs typeface=""/>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Blank Presentation 1">
        <a:dk1>
          <a:srgbClr val="000000"/>
        </a:dk1>
        <a:lt1>
          <a:srgbClr val="FFFFFF"/>
        </a:lt1>
        <a:dk2>
          <a:srgbClr val="5087BE"/>
        </a:dk2>
        <a:lt2>
          <a:srgbClr val="808080"/>
        </a:lt2>
        <a:accent1>
          <a:srgbClr val="5087BE"/>
        </a:accent1>
        <a:accent2>
          <a:srgbClr val="73C045"/>
        </a:accent2>
        <a:accent3>
          <a:srgbClr val="FFFFFF"/>
        </a:accent3>
        <a:accent4>
          <a:srgbClr val="000000"/>
        </a:accent4>
        <a:accent5>
          <a:srgbClr val="B3C3DB"/>
        </a:accent5>
        <a:accent6>
          <a:srgbClr val="68AE3E"/>
        </a:accent6>
        <a:hlink>
          <a:srgbClr val="F9461C"/>
        </a:hlink>
        <a:folHlink>
          <a:srgbClr val="FDC800"/>
        </a:folHlink>
      </a:clrScheme>
      <a:clrMap bg1="lt1" tx1="dk1" bg2="lt2" tx2="dk2" accent1="accent1" accent2="accent2" accent3="accent3" accent4="accent4" accent5="accent5" accent6="accent6" hlink="hlink" folHlink="folHlink"/>
    </a:extraClrScheme>
    <a:extraClrScheme>
      <a:clrScheme name="2_Blank Presentation 2">
        <a:dk1>
          <a:srgbClr val="5087BE"/>
        </a:dk1>
        <a:lt1>
          <a:srgbClr val="FFFFFF"/>
        </a:lt1>
        <a:dk2>
          <a:srgbClr val="FFFFFF"/>
        </a:dk2>
        <a:lt2>
          <a:srgbClr val="808080"/>
        </a:lt2>
        <a:accent1>
          <a:srgbClr val="5087BE"/>
        </a:accent1>
        <a:accent2>
          <a:srgbClr val="73C045"/>
        </a:accent2>
        <a:accent3>
          <a:srgbClr val="FFFFFF"/>
        </a:accent3>
        <a:accent4>
          <a:srgbClr val="4372A2"/>
        </a:accent4>
        <a:accent5>
          <a:srgbClr val="B3C3DB"/>
        </a:accent5>
        <a:accent6>
          <a:srgbClr val="68AE3E"/>
        </a:accent6>
        <a:hlink>
          <a:srgbClr val="F9461C"/>
        </a:hlink>
        <a:folHlink>
          <a:srgbClr val="FDC800"/>
        </a:folHlink>
      </a:clrScheme>
      <a:clrMap bg1="lt1" tx1="dk1" bg2="lt2" tx2="dk2" accent1="accent1" accent2="accent2" accent3="accent3" accent4="accent4" accent5="accent5" accent6="accent6" hlink="hlink" folHlink="folHlink"/>
    </a:extraClrScheme>
    <a:extraClrScheme>
      <a:clrScheme name="2_Blank Presentation 3">
        <a:dk1>
          <a:srgbClr val="000000"/>
        </a:dk1>
        <a:lt1>
          <a:srgbClr val="FFFFFF"/>
        </a:lt1>
        <a:dk2>
          <a:srgbClr val="5087BE"/>
        </a:dk2>
        <a:lt2>
          <a:srgbClr val="808080"/>
        </a:lt2>
        <a:accent1>
          <a:srgbClr val="CCCCCC"/>
        </a:accent1>
        <a:accent2>
          <a:srgbClr val="73C045"/>
        </a:accent2>
        <a:accent3>
          <a:srgbClr val="FFFFFF"/>
        </a:accent3>
        <a:accent4>
          <a:srgbClr val="000000"/>
        </a:accent4>
        <a:accent5>
          <a:srgbClr val="E2E2E2"/>
        </a:accent5>
        <a:accent6>
          <a:srgbClr val="68AE3E"/>
        </a:accent6>
        <a:hlink>
          <a:srgbClr val="F9461C"/>
        </a:hlink>
        <a:folHlink>
          <a:srgbClr val="FDC8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documentManagement>
    <LastUpdated xmlns="e853240d-4d7e-4d05-833e-7d99f6039805" xsi:nil="true"/>
    <LastUpdatedBy xmlns="e853240d-4d7e-4d05-833e-7d99f603980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14EEAC859A4904E859504B31E996A8D" ma:contentTypeVersion="2" ma:contentTypeDescription="Create a new document." ma:contentTypeScope="" ma:versionID="390459f02a79490dd75354b313a7d135">
  <xsd:schema xmlns:xsd="http://www.w3.org/2001/XMLSchema" xmlns:p="http://schemas.microsoft.com/office/2006/metadata/properties" xmlns:ns2="e853240d-4d7e-4d05-833e-7d99f6039805" targetNamespace="http://schemas.microsoft.com/office/2006/metadata/properties" ma:root="true" ma:fieldsID="9f1216c191a5773dcc9756eacb10c8c5" ns2:_="">
    <xsd:import namespace="e853240d-4d7e-4d05-833e-7d99f6039805"/>
    <xsd:element name="properties">
      <xsd:complexType>
        <xsd:sequence>
          <xsd:element name="documentManagement">
            <xsd:complexType>
              <xsd:all>
                <xsd:element ref="ns2:LastUpdated" minOccurs="0"/>
                <xsd:element ref="ns2:LastUpdatedBy" minOccurs="0"/>
              </xsd:all>
            </xsd:complexType>
          </xsd:element>
        </xsd:sequence>
      </xsd:complexType>
    </xsd:element>
  </xsd:schema>
  <xsd:schema xmlns:xsd="http://www.w3.org/2001/XMLSchema" xmlns:dms="http://schemas.microsoft.com/office/2006/documentManagement/types" targetNamespace="e853240d-4d7e-4d05-833e-7d99f6039805" elementFormDefault="qualified">
    <xsd:import namespace="http://schemas.microsoft.com/office/2006/documentManagement/types"/>
    <xsd:element name="LastUpdated" ma:index="8" nillable="true" ma:displayName="LastUpdated" ma:internalName="LastUpdated">
      <xsd:simpleType>
        <xsd:restriction base="dms:Text">
          <xsd:maxLength value="255"/>
        </xsd:restriction>
      </xsd:simpleType>
    </xsd:element>
    <xsd:element name="LastUpdatedBy" ma:index="9" nillable="true" ma:displayName="LastUpdatedBy" ma:internalName="LastUpdatedBy">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89F41D6F-BB03-4425-A03C-ABBB86B887C7}">
  <ds:schemaRefs>
    <ds:schemaRef ds:uri="http://schemas.microsoft.com/sharepoint/v3/contenttype/forms"/>
  </ds:schemaRefs>
</ds:datastoreItem>
</file>

<file path=customXml/itemProps2.xml><?xml version="1.0" encoding="utf-8"?>
<ds:datastoreItem xmlns:ds="http://schemas.openxmlformats.org/officeDocument/2006/customXml" ds:itemID="{976C3CC6-7723-4589-B7EA-11C28EF1C054}">
  <ds:schemaRefs>
    <ds:schemaRef ds:uri="http://purl.org/dc/dcmitype/"/>
    <ds:schemaRef ds:uri="http://www.w3.org/XML/1998/namespace"/>
    <ds:schemaRef ds:uri="http://schemas.microsoft.com/office/2006/documentManagement/types"/>
    <ds:schemaRef ds:uri="http://purl.org/dc/elements/1.1/"/>
    <ds:schemaRef ds:uri="http://purl.org/dc/terms/"/>
    <ds:schemaRef ds:uri="http://schemas.openxmlformats.org/package/2006/metadata/core-properties"/>
    <ds:schemaRef ds:uri="e853240d-4d7e-4d05-833e-7d99f6039805"/>
    <ds:schemaRef ds:uri="http://schemas.microsoft.com/office/2006/metadata/properties"/>
  </ds:schemaRefs>
</ds:datastoreItem>
</file>

<file path=customXml/itemProps3.xml><?xml version="1.0" encoding="utf-8"?>
<ds:datastoreItem xmlns:ds="http://schemas.openxmlformats.org/officeDocument/2006/customXml" ds:itemID="{F60011E9-8029-46C7-B7A8-543D68D6603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853240d-4d7e-4d05-833e-7d99f6039805"/>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emplate>MDAS_4logo_White_Template_080207_1230pmPST</Template>
  <TotalTime>2581</TotalTime>
  <Words>2291</Words>
  <Application>Microsoft Office PowerPoint</Application>
  <PresentationFormat>On-screen Show (4:3)</PresentationFormat>
  <Paragraphs>157</Paragraphs>
  <Slides>18</Slides>
  <Notes>16</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Al Islam Slide Master</vt:lpstr>
      <vt:lpstr>PowerPoint Presentation</vt:lpstr>
      <vt:lpstr>SUMMARY</vt:lpstr>
      <vt:lpstr>PowerPoint Presentation</vt:lpstr>
      <vt:lpstr>Sincere Repentance is the Key to prayers</vt:lpstr>
      <vt:lpstr>PowerPoint Presentation</vt:lpstr>
      <vt:lpstr>Faith Inspiring Stories of New Converts to Islam </vt:lpstr>
      <vt:lpstr>EGYPT</vt:lpstr>
      <vt:lpstr>PowerPoint Presentation</vt:lpstr>
      <vt:lpstr>Indonesia</vt:lpstr>
      <vt:lpstr>Canada</vt:lpstr>
      <vt:lpstr>Yemen</vt:lpstr>
      <vt:lpstr>Kazakhstan </vt:lpstr>
      <vt:lpstr>Borkina Fosa</vt:lpstr>
      <vt:lpstr>Kyrgyzstan </vt:lpstr>
      <vt:lpstr>Algeria</vt:lpstr>
      <vt:lpstr>PowerPoint Presentation</vt:lpstr>
      <vt:lpstr>PowerPoint Presentation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Friday Sermon Slides July 31, 2009</dc:title>
  <dc:creator>AR Carmichael;AS Sami</dc:creator>
  <cp:lastModifiedBy>Homepac I</cp:lastModifiedBy>
  <cp:revision>229</cp:revision>
  <dcterms:created xsi:type="dcterms:W3CDTF">2007-11-23T00:40:03Z</dcterms:created>
  <dcterms:modified xsi:type="dcterms:W3CDTF">2011-05-05T06:13:10Z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0x010100014EEAC859A4904E859504B31E996A8D</vt:lpwstr>
  </property>
</Properties>
</file>