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8.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9.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0.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1.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2.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3.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24.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29"/>
  </p:notesMasterIdLst>
  <p:sldIdLst>
    <p:sldId id="272" r:id="rId5"/>
    <p:sldId id="370" r:id="rId6"/>
    <p:sldId id="406" r:id="rId7"/>
    <p:sldId id="330" r:id="rId8"/>
    <p:sldId id="398" r:id="rId9"/>
    <p:sldId id="418" r:id="rId10"/>
    <p:sldId id="419" r:id="rId11"/>
    <p:sldId id="412" r:id="rId12"/>
    <p:sldId id="420" r:id="rId13"/>
    <p:sldId id="429" r:id="rId14"/>
    <p:sldId id="422" r:id="rId15"/>
    <p:sldId id="423" r:id="rId16"/>
    <p:sldId id="424" r:id="rId17"/>
    <p:sldId id="393" r:id="rId18"/>
    <p:sldId id="299" r:id="rId19"/>
    <p:sldId id="425" r:id="rId20"/>
    <p:sldId id="347" r:id="rId21"/>
    <p:sldId id="397" r:id="rId22"/>
    <p:sldId id="430" r:id="rId23"/>
    <p:sldId id="428" r:id="rId24"/>
    <p:sldId id="411" r:id="rId25"/>
    <p:sldId id="394" r:id="rId26"/>
    <p:sldId id="426" r:id="rId27"/>
    <p:sldId id="427" r:id="rId2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xmlns:mc="http://schemas.openxmlformats.org/markup-compatibility/2006" xmlns:a14="http://schemas.microsoft.com/office/drawing/2010/main" val="043A0D" mc:Ignorable=""/>
    <a:srgbClr xmlns:mc="http://schemas.openxmlformats.org/markup-compatibility/2006" xmlns:a14="http://schemas.microsoft.com/office/drawing/2010/main" val="1F2C16" mc:Ignorabl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947" autoAdjust="0"/>
  </p:normalViewPr>
  <p:slideViewPr>
    <p:cSldViewPr>
      <p:cViewPr>
        <p:scale>
          <a:sx n="70" d="100"/>
          <a:sy n="70" d="100"/>
        </p:scale>
        <p:origin x="-1325" y="-67"/>
      </p:cViewPr>
      <p:guideLst>
        <p:guide orient="horz" pos="2160"/>
        <p:guide pos="2880"/>
      </p:guideLst>
    </p:cSldViewPr>
  </p:slideViewPr>
  <p:notesTextViewPr>
    <p:cViewPr>
      <p:scale>
        <a:sx n="100" d="100"/>
        <a:sy n="100" d="100"/>
      </p:scale>
      <p:origin x="0" y="0"/>
    </p:cViewPr>
  </p:notesTextViewPr>
  <p:sorterViewPr>
    <p:cViewPr>
      <p:scale>
        <a:sx n="90" d="100"/>
        <a:sy n="90" d="100"/>
      </p:scale>
      <p:origin x="0" y="205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615AE4-BBDE-4F3B-9952-A1D14B33711B}" type="doc">
      <dgm:prSet loTypeId="urn:microsoft.com/office/officeart/2008/layout/VerticalCurvedList" loCatId="list" qsTypeId="urn:microsoft.com/office/officeart/2005/8/quickstyle/3d1" qsCatId="3D" csTypeId="urn:microsoft.com/office/officeart/2005/8/colors/accent2_4" csCatId="accent2" phldr="1"/>
      <dgm:spPr/>
      <dgm:t>
        <a:bodyPr/>
        <a:lstStyle/>
        <a:p>
          <a:endParaRPr lang="en-GB"/>
        </a:p>
      </dgm:t>
    </dgm:pt>
    <dgm:pt modelId="{AEF71E7F-71C2-4F52-BD46-BFF4A731241C}">
      <dgm:prSet custT="1"/>
      <dgm:spPr/>
      <dgm:t>
        <a:bodyPr/>
        <a:lstStyle/>
        <a:p>
          <a:pPr algn="ctr"/>
          <a:r>
            <a:rPr lang="en-US" sz="1800" b="0" i="0" dirty="0" smtClean="0">
              <a:solidFill>
                <a:schemeClr val="tx1"/>
              </a:solidFill>
              <a:effectLst/>
              <a:latin typeface="+mn-lt"/>
              <a:ea typeface="+mn-ea"/>
              <a:cs typeface="+mn-cs"/>
            </a:rPr>
            <a:t>One can become grateful servants of God when one has </a:t>
          </a:r>
          <a:r>
            <a:rPr lang="en-US" sz="1800" b="0" i="1" dirty="0" smtClean="0">
              <a:solidFill>
                <a:schemeClr val="tx1"/>
              </a:solidFill>
              <a:effectLst/>
              <a:latin typeface="+mn-lt"/>
              <a:ea typeface="+mn-ea"/>
              <a:cs typeface="+mn-cs"/>
            </a:rPr>
            <a:t>taqwa</a:t>
          </a:r>
          <a:r>
            <a:rPr lang="en-US" sz="1800" b="0" i="0" dirty="0" smtClean="0">
              <a:solidFill>
                <a:schemeClr val="tx1"/>
              </a:solidFill>
              <a:effectLst/>
              <a:latin typeface="+mn-lt"/>
              <a:ea typeface="+mn-ea"/>
              <a:cs typeface="+mn-cs"/>
            </a:rPr>
            <a:t>, an understanding of one’s object of creation and makes an effort to attain it. </a:t>
          </a:r>
          <a:endParaRPr lang="en-GB" sz="1800" dirty="0"/>
        </a:p>
      </dgm:t>
    </dgm:pt>
    <dgm:pt modelId="{421BD978-1FA2-485C-93BF-E099C2AD66C7}" type="parTrans" cxnId="{BE1F5E9F-98DD-4A4B-BAB5-AA2FD8D41349}">
      <dgm:prSet/>
      <dgm:spPr/>
      <dgm:t>
        <a:bodyPr/>
        <a:lstStyle/>
        <a:p>
          <a:pPr algn="ctr"/>
          <a:endParaRPr lang="en-GB" sz="1800"/>
        </a:p>
      </dgm:t>
    </dgm:pt>
    <dgm:pt modelId="{916C5B03-9383-43C4-BCC3-6D6AEA66564C}" type="sibTrans" cxnId="{BE1F5E9F-98DD-4A4B-BAB5-AA2FD8D41349}">
      <dgm:prSet/>
      <dgm:spPr/>
      <dgm:t>
        <a:bodyPr/>
        <a:lstStyle/>
        <a:p>
          <a:pPr algn="ctr"/>
          <a:endParaRPr lang="en-GB" sz="1800"/>
        </a:p>
      </dgm:t>
    </dgm:pt>
    <dgm:pt modelId="{0DBF390F-E155-433B-952F-0E21DCC2C9CE}">
      <dgm:prSet custT="1"/>
      <dgm:spPr/>
      <dgm:t>
        <a:bodyPr/>
        <a:lstStyle/>
        <a:p>
          <a:pPr algn="ctr"/>
          <a:r>
            <a:rPr lang="en-US" sz="1800" b="0" i="0" dirty="0" smtClean="0">
              <a:solidFill>
                <a:schemeClr val="tx1"/>
              </a:solidFill>
              <a:effectLst/>
              <a:latin typeface="+mn-lt"/>
              <a:ea typeface="+mn-ea"/>
              <a:cs typeface="+mn-cs"/>
            </a:rPr>
            <a:t>We should thus express our gratefulness by adopting an exemplary connection with Ahmadiyyat.</a:t>
          </a:r>
          <a:endParaRPr lang="en-GB" sz="1800" dirty="0"/>
        </a:p>
      </dgm:t>
    </dgm:pt>
    <dgm:pt modelId="{54BA624B-5B6B-4826-BE11-DDE9899241C7}" type="parTrans" cxnId="{D81F8A3B-789E-4591-B4D5-A2B02683F46A}">
      <dgm:prSet/>
      <dgm:spPr/>
      <dgm:t>
        <a:bodyPr/>
        <a:lstStyle/>
        <a:p>
          <a:pPr algn="ctr"/>
          <a:endParaRPr lang="en-GB" sz="1800"/>
        </a:p>
      </dgm:t>
    </dgm:pt>
    <dgm:pt modelId="{D6FF0C7F-3C16-4919-946E-E8F28D519594}" type="sibTrans" cxnId="{D81F8A3B-789E-4591-B4D5-A2B02683F46A}">
      <dgm:prSet/>
      <dgm:spPr/>
      <dgm:t>
        <a:bodyPr/>
        <a:lstStyle/>
        <a:p>
          <a:pPr algn="ctr"/>
          <a:endParaRPr lang="en-GB" sz="1800"/>
        </a:p>
      </dgm:t>
    </dgm:pt>
    <dgm:pt modelId="{4A5BBDE1-52BF-4016-AB58-5E22E460B5D2}">
      <dgm:prSet custT="1"/>
      <dgm:spPr/>
      <dgm:t>
        <a:bodyPr/>
        <a:lstStyle/>
        <a:p>
          <a:pPr algn="ctr"/>
          <a:r>
            <a:rPr lang="en-US" sz="1800" b="0" i="0" dirty="0" smtClean="0">
              <a:solidFill>
                <a:schemeClr val="tx1"/>
              </a:solidFill>
              <a:effectLst/>
              <a:latin typeface="+mn-lt"/>
              <a:ea typeface="+mn-ea"/>
              <a:cs typeface="+mn-cs"/>
            </a:rPr>
            <a:t>Hudhur (aba) said stop, think and reflect; if the worldly benefits are taking you away from religion then they are destructive and this is sheer ungratefulness of the blessings of God. </a:t>
          </a:r>
          <a:endParaRPr lang="en-GB" sz="1800" dirty="0"/>
        </a:p>
      </dgm:t>
    </dgm:pt>
    <dgm:pt modelId="{6E395B71-3E17-41CA-9F62-4FE02B01483D}" type="parTrans" cxnId="{C2C1A6FA-FA00-4F8E-B0D1-9DBF45FF70A7}">
      <dgm:prSet/>
      <dgm:spPr/>
      <dgm:t>
        <a:bodyPr/>
        <a:lstStyle/>
        <a:p>
          <a:pPr algn="ctr"/>
          <a:endParaRPr lang="en-GB" sz="1800"/>
        </a:p>
      </dgm:t>
    </dgm:pt>
    <dgm:pt modelId="{7FA8FA3B-B792-4D2B-B963-CDA20B32960E}" type="sibTrans" cxnId="{C2C1A6FA-FA00-4F8E-B0D1-9DBF45FF70A7}">
      <dgm:prSet/>
      <dgm:spPr/>
      <dgm:t>
        <a:bodyPr/>
        <a:lstStyle/>
        <a:p>
          <a:pPr algn="ctr"/>
          <a:endParaRPr lang="en-GB" sz="1800"/>
        </a:p>
      </dgm:t>
    </dgm:pt>
    <dgm:pt modelId="{36A4A555-E8FF-43ED-A023-88D17BAE2788}">
      <dgm:prSet custT="1"/>
      <dgm:spPr/>
      <dgm:t>
        <a:bodyPr/>
        <a:lstStyle/>
        <a:p>
          <a:pPr algn="ctr"/>
          <a:r>
            <a:rPr lang="en-US" sz="1800" b="0" i="0" dirty="0" smtClean="0">
              <a:solidFill>
                <a:schemeClr val="tx1"/>
              </a:solidFill>
              <a:effectLst/>
              <a:latin typeface="+mn-lt"/>
              <a:ea typeface="+mn-ea"/>
              <a:cs typeface="+mn-cs"/>
            </a:rPr>
            <a:t>Hudhur (aba) directed Ahmadis emigrated to Europe to become </a:t>
          </a:r>
          <a:r>
            <a:rPr lang="en-US" sz="1800" b="0" i="1" dirty="0" err="1" smtClean="0">
              <a:solidFill>
                <a:schemeClr val="tx1"/>
              </a:solidFill>
              <a:effectLst/>
              <a:latin typeface="+mn-lt"/>
              <a:ea typeface="+mn-ea"/>
              <a:cs typeface="+mn-cs"/>
            </a:rPr>
            <a:t>Abd</a:t>
          </a:r>
          <a:r>
            <a:rPr lang="en-US" sz="1800" b="0" i="1" dirty="0" smtClean="0">
              <a:solidFill>
                <a:schemeClr val="tx1"/>
              </a:solidFill>
              <a:effectLst/>
              <a:latin typeface="+mn-lt"/>
              <a:ea typeface="+mn-ea"/>
              <a:cs typeface="+mn-cs"/>
            </a:rPr>
            <a:t> e Shakur</a:t>
          </a:r>
          <a:r>
            <a:rPr lang="en-US" sz="1800" b="0" i="0" dirty="0" smtClean="0">
              <a:solidFill>
                <a:schemeClr val="tx1"/>
              </a:solidFill>
              <a:effectLst/>
              <a:latin typeface="+mn-lt"/>
              <a:ea typeface="+mn-ea"/>
              <a:cs typeface="+mn-cs"/>
            </a:rPr>
            <a:t> [servant of The Most  Appreciating God], for having peace of mind and economic well being because of blessing of Ahmadiyyat. </a:t>
          </a:r>
        </a:p>
      </dgm:t>
    </dgm:pt>
    <dgm:pt modelId="{2C9F477D-FD2F-49B9-BC6D-85ACF4A4620A}" type="parTrans" cxnId="{B317B0E6-0D7A-4DB6-B875-C83023D5CB9E}">
      <dgm:prSet/>
      <dgm:spPr/>
      <dgm:t>
        <a:bodyPr/>
        <a:lstStyle/>
        <a:p>
          <a:pPr algn="ctr"/>
          <a:endParaRPr lang="en-GB" sz="1800"/>
        </a:p>
      </dgm:t>
    </dgm:pt>
    <dgm:pt modelId="{8AF3EAC2-D011-44BC-ACF2-5467A1022636}" type="sibTrans" cxnId="{B317B0E6-0D7A-4DB6-B875-C83023D5CB9E}">
      <dgm:prSet/>
      <dgm:spPr/>
      <dgm:t>
        <a:bodyPr/>
        <a:lstStyle/>
        <a:p>
          <a:pPr algn="ctr"/>
          <a:endParaRPr lang="en-GB" sz="1800"/>
        </a:p>
      </dgm:t>
    </dgm:pt>
    <dgm:pt modelId="{B71CC5C0-42A0-4313-BCC7-005EA836D104}">
      <dgm:prSet custT="1"/>
      <dgm:spPr/>
      <dgm:t>
        <a:bodyPr/>
        <a:lstStyle/>
        <a:p>
          <a:pPr algn="ctr"/>
          <a:r>
            <a:rPr lang="en-US" sz="1800" b="0" i="0" dirty="0" smtClean="0">
              <a:solidFill>
                <a:schemeClr val="tx1"/>
              </a:solidFill>
              <a:effectLst/>
              <a:latin typeface="+mn-lt"/>
              <a:ea typeface="+mn-ea"/>
              <a:cs typeface="+mn-cs"/>
            </a:rPr>
            <a:t>In the light of </a:t>
          </a:r>
          <a:r>
            <a:rPr lang="en-US" sz="1800" b="0" i="0" dirty="0" err="1" smtClean="0">
              <a:solidFill>
                <a:schemeClr val="tx1"/>
              </a:solidFill>
              <a:effectLst/>
              <a:latin typeface="+mn-lt"/>
              <a:ea typeface="+mn-ea"/>
              <a:cs typeface="+mn-cs"/>
            </a:rPr>
            <a:t>Qur’anic</a:t>
          </a:r>
          <a:r>
            <a:rPr lang="en-US" sz="1800" b="0" i="0" dirty="0" smtClean="0">
              <a:solidFill>
                <a:schemeClr val="tx1"/>
              </a:solidFill>
              <a:effectLst/>
              <a:latin typeface="+mn-lt"/>
              <a:ea typeface="+mn-ea"/>
              <a:cs typeface="+mn-cs"/>
            </a:rPr>
            <a:t> teaching, Hudhur (aba) </a:t>
          </a:r>
          <a:r>
            <a:rPr lang="en-US" sz="1800" b="0" i="0" dirty="0" err="1" smtClean="0">
              <a:solidFill>
                <a:schemeClr val="tx1"/>
              </a:solidFill>
              <a:effectLst/>
              <a:latin typeface="+mn-lt"/>
              <a:ea typeface="+mn-ea"/>
              <a:cs typeface="+mn-cs"/>
            </a:rPr>
            <a:t>emphasised</a:t>
          </a:r>
          <a:r>
            <a:rPr lang="en-US" sz="1800" b="0" i="0" dirty="0" smtClean="0">
              <a:solidFill>
                <a:schemeClr val="tx1"/>
              </a:solidFill>
              <a:effectLst/>
              <a:latin typeface="+mn-lt"/>
              <a:ea typeface="+mn-ea"/>
              <a:cs typeface="+mn-cs"/>
            </a:rPr>
            <a:t> the importance of adhering to the conditions of Bai’at. </a:t>
          </a:r>
          <a:endParaRPr lang="en-GB" sz="1800" dirty="0"/>
        </a:p>
      </dgm:t>
    </dgm:pt>
    <dgm:pt modelId="{2F4A4A34-636A-4654-8B6C-A30C521527A1}" type="parTrans" cxnId="{ACAB22CE-F95D-4F14-A38A-6C9D09247888}">
      <dgm:prSet/>
      <dgm:spPr/>
      <dgm:t>
        <a:bodyPr/>
        <a:lstStyle/>
        <a:p>
          <a:pPr algn="ctr"/>
          <a:endParaRPr lang="en-GB" sz="1800"/>
        </a:p>
      </dgm:t>
    </dgm:pt>
    <dgm:pt modelId="{1214CA64-09BB-44A5-92A2-2C739D06882C}" type="sibTrans" cxnId="{ACAB22CE-F95D-4F14-A38A-6C9D09247888}">
      <dgm:prSet/>
      <dgm:spPr/>
      <dgm:t>
        <a:bodyPr/>
        <a:lstStyle/>
        <a:p>
          <a:pPr algn="ctr"/>
          <a:endParaRPr lang="en-GB" sz="1800"/>
        </a:p>
      </dgm:t>
    </dgm:pt>
    <dgm:pt modelId="{B245B552-CC1F-4CA9-8C31-5EE2F19948C0}">
      <dgm:prSet custT="1"/>
      <dgm:spPr/>
      <dgm:t>
        <a:bodyPr/>
        <a:lstStyle/>
        <a:p>
          <a:pPr algn="ctr"/>
          <a:r>
            <a:rPr lang="en-US" sz="1800" b="0" i="0" dirty="0" smtClean="0">
              <a:solidFill>
                <a:schemeClr val="tx1"/>
              </a:solidFill>
              <a:effectLst/>
              <a:latin typeface="+mn-lt"/>
              <a:ea typeface="+mn-ea"/>
              <a:cs typeface="+mn-cs"/>
            </a:rPr>
            <a:t>Hudhur (aba) explained the ten conditions of bai’at, elucidating with greater emphasis conditions 1, 2, 8 and 10.</a:t>
          </a:r>
        </a:p>
      </dgm:t>
    </dgm:pt>
    <dgm:pt modelId="{EC1DDFA7-FA95-40D9-A07A-D5CDE6C3E07D}" type="parTrans" cxnId="{89E3E3D0-BFF0-4071-9DCD-E033F481F0C4}">
      <dgm:prSet/>
      <dgm:spPr/>
      <dgm:t>
        <a:bodyPr/>
        <a:lstStyle/>
        <a:p>
          <a:pPr algn="ctr"/>
          <a:endParaRPr lang="en-GB" sz="1800"/>
        </a:p>
      </dgm:t>
    </dgm:pt>
    <dgm:pt modelId="{5159544B-70C0-4D28-92A9-6D555A4DF15E}" type="sibTrans" cxnId="{89E3E3D0-BFF0-4071-9DCD-E033F481F0C4}">
      <dgm:prSet/>
      <dgm:spPr/>
      <dgm:t>
        <a:bodyPr/>
        <a:lstStyle/>
        <a:p>
          <a:pPr algn="ctr"/>
          <a:endParaRPr lang="en-GB" sz="1800"/>
        </a:p>
      </dgm:t>
    </dgm:pt>
    <dgm:pt modelId="{D936D9C1-444C-4DBB-8133-F065F800D74E}" type="pres">
      <dgm:prSet presAssocID="{E2615AE4-BBDE-4F3B-9952-A1D14B33711B}" presName="Name0" presStyleCnt="0">
        <dgm:presLayoutVars>
          <dgm:chMax val="7"/>
          <dgm:chPref val="7"/>
          <dgm:dir/>
        </dgm:presLayoutVars>
      </dgm:prSet>
      <dgm:spPr/>
      <dgm:t>
        <a:bodyPr/>
        <a:lstStyle/>
        <a:p>
          <a:endParaRPr lang="en-GB"/>
        </a:p>
      </dgm:t>
    </dgm:pt>
    <dgm:pt modelId="{AD2F4747-77CA-41CF-80C0-21289967BAAE}" type="pres">
      <dgm:prSet presAssocID="{E2615AE4-BBDE-4F3B-9952-A1D14B33711B}" presName="Name1" presStyleCnt="0"/>
      <dgm:spPr/>
    </dgm:pt>
    <dgm:pt modelId="{B797E132-1ECC-43CA-95C9-CD269B7EEB75}" type="pres">
      <dgm:prSet presAssocID="{E2615AE4-BBDE-4F3B-9952-A1D14B33711B}" presName="cycle" presStyleCnt="0"/>
      <dgm:spPr/>
    </dgm:pt>
    <dgm:pt modelId="{CF7E4FF5-88A8-4FC2-8A6C-55769D64CC0F}" type="pres">
      <dgm:prSet presAssocID="{E2615AE4-BBDE-4F3B-9952-A1D14B33711B}" presName="srcNode" presStyleLbl="node1" presStyleIdx="0" presStyleCnt="6"/>
      <dgm:spPr/>
    </dgm:pt>
    <dgm:pt modelId="{FC91D4C7-3E74-4962-8D73-CF8B3DDAC8CF}" type="pres">
      <dgm:prSet presAssocID="{E2615AE4-BBDE-4F3B-9952-A1D14B33711B}" presName="conn" presStyleLbl="parChTrans1D2" presStyleIdx="0" presStyleCnt="1"/>
      <dgm:spPr/>
      <dgm:t>
        <a:bodyPr/>
        <a:lstStyle/>
        <a:p>
          <a:endParaRPr lang="en-GB"/>
        </a:p>
      </dgm:t>
    </dgm:pt>
    <dgm:pt modelId="{82D8DD8A-0DA0-4B43-AC3A-AB26FA81D8AE}" type="pres">
      <dgm:prSet presAssocID="{E2615AE4-BBDE-4F3B-9952-A1D14B33711B}" presName="extraNode" presStyleLbl="node1" presStyleIdx="0" presStyleCnt="6"/>
      <dgm:spPr/>
    </dgm:pt>
    <dgm:pt modelId="{814FE6B0-6F5C-4F67-AA84-72C23F446D60}" type="pres">
      <dgm:prSet presAssocID="{E2615AE4-BBDE-4F3B-9952-A1D14B33711B}" presName="dstNode" presStyleLbl="node1" presStyleIdx="0" presStyleCnt="6"/>
      <dgm:spPr/>
    </dgm:pt>
    <dgm:pt modelId="{643F8779-18DC-49AE-908E-297BB2971871}" type="pres">
      <dgm:prSet presAssocID="{AEF71E7F-71C2-4F52-BD46-BFF4A731241C}" presName="text_1" presStyleLbl="node1" presStyleIdx="0" presStyleCnt="6">
        <dgm:presLayoutVars>
          <dgm:bulletEnabled val="1"/>
        </dgm:presLayoutVars>
      </dgm:prSet>
      <dgm:spPr/>
      <dgm:t>
        <a:bodyPr/>
        <a:lstStyle/>
        <a:p>
          <a:endParaRPr lang="en-GB"/>
        </a:p>
      </dgm:t>
    </dgm:pt>
    <dgm:pt modelId="{D65579DA-D0A0-4705-88DB-41459C5A7458}" type="pres">
      <dgm:prSet presAssocID="{AEF71E7F-71C2-4F52-BD46-BFF4A731241C}" presName="accent_1" presStyleCnt="0"/>
      <dgm:spPr/>
    </dgm:pt>
    <dgm:pt modelId="{737C6297-1EDA-4BAB-B6D9-150890DB97A2}" type="pres">
      <dgm:prSet presAssocID="{AEF71E7F-71C2-4F52-BD46-BFF4A731241C}" presName="accentRepeatNode" presStyleLbl="solidFgAcc1" presStyleIdx="0" presStyleCnt="6"/>
      <dgm:spPr/>
    </dgm:pt>
    <dgm:pt modelId="{4B0E982B-A570-4280-B901-1173938BB83A}" type="pres">
      <dgm:prSet presAssocID="{36A4A555-E8FF-43ED-A023-88D17BAE2788}" presName="text_2" presStyleLbl="node1" presStyleIdx="1" presStyleCnt="6" custScaleY="180138">
        <dgm:presLayoutVars>
          <dgm:bulletEnabled val="1"/>
        </dgm:presLayoutVars>
      </dgm:prSet>
      <dgm:spPr/>
      <dgm:t>
        <a:bodyPr/>
        <a:lstStyle/>
        <a:p>
          <a:endParaRPr lang="en-GB"/>
        </a:p>
      </dgm:t>
    </dgm:pt>
    <dgm:pt modelId="{72332099-2D2B-4B37-89F2-57FC0310559D}" type="pres">
      <dgm:prSet presAssocID="{36A4A555-E8FF-43ED-A023-88D17BAE2788}" presName="accent_2" presStyleCnt="0"/>
      <dgm:spPr/>
    </dgm:pt>
    <dgm:pt modelId="{7745296D-2D1F-4FA7-AE72-3BC12242F686}" type="pres">
      <dgm:prSet presAssocID="{36A4A555-E8FF-43ED-A023-88D17BAE2788}" presName="accentRepeatNode" presStyleLbl="solidFgAcc1" presStyleIdx="1" presStyleCnt="6"/>
      <dgm:spPr/>
    </dgm:pt>
    <dgm:pt modelId="{A7F23A5F-59D0-4D28-9C9A-B6CD846D2331}" type="pres">
      <dgm:prSet presAssocID="{0DBF390F-E155-433B-952F-0E21DCC2C9CE}" presName="text_3" presStyleLbl="node1" presStyleIdx="2" presStyleCnt="6">
        <dgm:presLayoutVars>
          <dgm:bulletEnabled val="1"/>
        </dgm:presLayoutVars>
      </dgm:prSet>
      <dgm:spPr/>
      <dgm:t>
        <a:bodyPr/>
        <a:lstStyle/>
        <a:p>
          <a:endParaRPr lang="en-GB"/>
        </a:p>
      </dgm:t>
    </dgm:pt>
    <dgm:pt modelId="{5A479689-C87F-4CA6-91BF-741CCD169AAC}" type="pres">
      <dgm:prSet presAssocID="{0DBF390F-E155-433B-952F-0E21DCC2C9CE}" presName="accent_3" presStyleCnt="0"/>
      <dgm:spPr/>
    </dgm:pt>
    <dgm:pt modelId="{58EFD68D-3568-450E-B176-EB773515068D}" type="pres">
      <dgm:prSet presAssocID="{0DBF390F-E155-433B-952F-0E21DCC2C9CE}" presName="accentRepeatNode" presStyleLbl="solidFgAcc1" presStyleIdx="2" presStyleCnt="6"/>
      <dgm:spPr/>
    </dgm:pt>
    <dgm:pt modelId="{5B41A1A2-F161-40B1-A85F-6E8BCC9BAE84}" type="pres">
      <dgm:prSet presAssocID="{4A5BBDE1-52BF-4016-AB58-5E22E460B5D2}" presName="text_4" presStyleLbl="node1" presStyleIdx="3" presStyleCnt="6" custScaleY="119824">
        <dgm:presLayoutVars>
          <dgm:bulletEnabled val="1"/>
        </dgm:presLayoutVars>
      </dgm:prSet>
      <dgm:spPr/>
      <dgm:t>
        <a:bodyPr/>
        <a:lstStyle/>
        <a:p>
          <a:endParaRPr lang="en-GB"/>
        </a:p>
      </dgm:t>
    </dgm:pt>
    <dgm:pt modelId="{C5A433A4-6C7F-49B8-A663-F993FDEF2C3E}" type="pres">
      <dgm:prSet presAssocID="{4A5BBDE1-52BF-4016-AB58-5E22E460B5D2}" presName="accent_4" presStyleCnt="0"/>
      <dgm:spPr/>
    </dgm:pt>
    <dgm:pt modelId="{73E40F7E-C42B-49E0-9D07-C7F9CF93E710}" type="pres">
      <dgm:prSet presAssocID="{4A5BBDE1-52BF-4016-AB58-5E22E460B5D2}" presName="accentRepeatNode" presStyleLbl="solidFgAcc1" presStyleIdx="3" presStyleCnt="6"/>
      <dgm:spPr/>
    </dgm:pt>
    <dgm:pt modelId="{91FDE4C1-AE86-408B-B440-CCCBDE0A673B}" type="pres">
      <dgm:prSet presAssocID="{B71CC5C0-42A0-4313-BCC7-005EA836D104}" presName="text_5" presStyleLbl="node1" presStyleIdx="4" presStyleCnt="6">
        <dgm:presLayoutVars>
          <dgm:bulletEnabled val="1"/>
        </dgm:presLayoutVars>
      </dgm:prSet>
      <dgm:spPr/>
      <dgm:t>
        <a:bodyPr/>
        <a:lstStyle/>
        <a:p>
          <a:endParaRPr lang="en-GB"/>
        </a:p>
      </dgm:t>
    </dgm:pt>
    <dgm:pt modelId="{34AE9A2A-8D9C-424D-8202-53370291BE49}" type="pres">
      <dgm:prSet presAssocID="{B71CC5C0-42A0-4313-BCC7-005EA836D104}" presName="accent_5" presStyleCnt="0"/>
      <dgm:spPr/>
    </dgm:pt>
    <dgm:pt modelId="{7D7DBCDF-5AE9-4E48-B878-A262F09709A5}" type="pres">
      <dgm:prSet presAssocID="{B71CC5C0-42A0-4313-BCC7-005EA836D104}" presName="accentRepeatNode" presStyleLbl="solidFgAcc1" presStyleIdx="4" presStyleCnt="6"/>
      <dgm:spPr/>
    </dgm:pt>
    <dgm:pt modelId="{A31556C5-37E1-4129-A1F4-516CE3464409}" type="pres">
      <dgm:prSet presAssocID="{B245B552-CC1F-4CA9-8C31-5EE2F19948C0}" presName="text_6" presStyleLbl="node1" presStyleIdx="5" presStyleCnt="6">
        <dgm:presLayoutVars>
          <dgm:bulletEnabled val="1"/>
        </dgm:presLayoutVars>
      </dgm:prSet>
      <dgm:spPr/>
      <dgm:t>
        <a:bodyPr/>
        <a:lstStyle/>
        <a:p>
          <a:endParaRPr lang="en-GB"/>
        </a:p>
      </dgm:t>
    </dgm:pt>
    <dgm:pt modelId="{0911D934-2FDE-475D-A118-BC9C5B084D94}" type="pres">
      <dgm:prSet presAssocID="{B245B552-CC1F-4CA9-8C31-5EE2F19948C0}" presName="accent_6" presStyleCnt="0"/>
      <dgm:spPr/>
    </dgm:pt>
    <dgm:pt modelId="{9D90A4A5-7FCA-48A0-A3C7-8E484A086436}" type="pres">
      <dgm:prSet presAssocID="{B245B552-CC1F-4CA9-8C31-5EE2F19948C0}" presName="accentRepeatNode" presStyleLbl="solidFgAcc1" presStyleIdx="5" presStyleCnt="6"/>
      <dgm:spPr/>
    </dgm:pt>
  </dgm:ptLst>
  <dgm:cxnLst>
    <dgm:cxn modelId="{B33733EF-C9CA-4576-914B-EB95579FA043}" type="presOf" srcId="{36A4A555-E8FF-43ED-A023-88D17BAE2788}" destId="{4B0E982B-A570-4280-B901-1173938BB83A}" srcOrd="0" destOrd="0" presId="urn:microsoft.com/office/officeart/2008/layout/VerticalCurvedList"/>
    <dgm:cxn modelId="{B317B0E6-0D7A-4DB6-B875-C83023D5CB9E}" srcId="{E2615AE4-BBDE-4F3B-9952-A1D14B33711B}" destId="{36A4A555-E8FF-43ED-A023-88D17BAE2788}" srcOrd="1" destOrd="0" parTransId="{2C9F477D-FD2F-49B9-BC6D-85ACF4A4620A}" sibTransId="{8AF3EAC2-D011-44BC-ACF2-5467A1022636}"/>
    <dgm:cxn modelId="{ACAB22CE-F95D-4F14-A38A-6C9D09247888}" srcId="{E2615AE4-BBDE-4F3B-9952-A1D14B33711B}" destId="{B71CC5C0-42A0-4313-BCC7-005EA836D104}" srcOrd="4" destOrd="0" parTransId="{2F4A4A34-636A-4654-8B6C-A30C521527A1}" sibTransId="{1214CA64-09BB-44A5-92A2-2C739D06882C}"/>
    <dgm:cxn modelId="{63CF158F-9F8C-4BF1-BAD9-8D3E504B74D9}" type="presOf" srcId="{0DBF390F-E155-433B-952F-0E21DCC2C9CE}" destId="{A7F23A5F-59D0-4D28-9C9A-B6CD846D2331}" srcOrd="0" destOrd="0" presId="urn:microsoft.com/office/officeart/2008/layout/VerticalCurvedList"/>
    <dgm:cxn modelId="{C24B6E97-6072-4858-B829-A4DEF62E9A87}" type="presOf" srcId="{916C5B03-9383-43C4-BCC3-6D6AEA66564C}" destId="{FC91D4C7-3E74-4962-8D73-CF8B3DDAC8CF}" srcOrd="0" destOrd="0" presId="urn:microsoft.com/office/officeart/2008/layout/VerticalCurvedList"/>
    <dgm:cxn modelId="{9C5F50BC-7872-4871-8CE6-12A943822618}" type="presOf" srcId="{4A5BBDE1-52BF-4016-AB58-5E22E460B5D2}" destId="{5B41A1A2-F161-40B1-A85F-6E8BCC9BAE84}" srcOrd="0" destOrd="0" presId="urn:microsoft.com/office/officeart/2008/layout/VerticalCurvedList"/>
    <dgm:cxn modelId="{9245DFCB-5F56-4982-BF26-B233F5EEE008}" type="presOf" srcId="{AEF71E7F-71C2-4F52-BD46-BFF4A731241C}" destId="{643F8779-18DC-49AE-908E-297BB2971871}" srcOrd="0" destOrd="0" presId="urn:microsoft.com/office/officeart/2008/layout/VerticalCurvedList"/>
    <dgm:cxn modelId="{27DEC4E7-7F54-4FB8-9C22-F9564F8DD03A}" type="presOf" srcId="{B245B552-CC1F-4CA9-8C31-5EE2F19948C0}" destId="{A31556C5-37E1-4129-A1F4-516CE3464409}" srcOrd="0" destOrd="0" presId="urn:microsoft.com/office/officeart/2008/layout/VerticalCurvedList"/>
    <dgm:cxn modelId="{D81F8A3B-789E-4591-B4D5-A2B02683F46A}" srcId="{E2615AE4-BBDE-4F3B-9952-A1D14B33711B}" destId="{0DBF390F-E155-433B-952F-0E21DCC2C9CE}" srcOrd="2" destOrd="0" parTransId="{54BA624B-5B6B-4826-BE11-DDE9899241C7}" sibTransId="{D6FF0C7F-3C16-4919-946E-E8F28D519594}"/>
    <dgm:cxn modelId="{1891981F-4E56-493F-88F8-D6CCB7AD916F}" type="presOf" srcId="{B71CC5C0-42A0-4313-BCC7-005EA836D104}" destId="{91FDE4C1-AE86-408B-B440-CCCBDE0A673B}" srcOrd="0" destOrd="0" presId="urn:microsoft.com/office/officeart/2008/layout/VerticalCurvedList"/>
    <dgm:cxn modelId="{BE1F5E9F-98DD-4A4B-BAB5-AA2FD8D41349}" srcId="{E2615AE4-BBDE-4F3B-9952-A1D14B33711B}" destId="{AEF71E7F-71C2-4F52-BD46-BFF4A731241C}" srcOrd="0" destOrd="0" parTransId="{421BD978-1FA2-485C-93BF-E099C2AD66C7}" sibTransId="{916C5B03-9383-43C4-BCC3-6D6AEA66564C}"/>
    <dgm:cxn modelId="{89E3E3D0-BFF0-4071-9DCD-E033F481F0C4}" srcId="{E2615AE4-BBDE-4F3B-9952-A1D14B33711B}" destId="{B245B552-CC1F-4CA9-8C31-5EE2F19948C0}" srcOrd="5" destOrd="0" parTransId="{EC1DDFA7-FA95-40D9-A07A-D5CDE6C3E07D}" sibTransId="{5159544B-70C0-4D28-92A9-6D555A4DF15E}"/>
    <dgm:cxn modelId="{C2C1A6FA-FA00-4F8E-B0D1-9DBF45FF70A7}" srcId="{E2615AE4-BBDE-4F3B-9952-A1D14B33711B}" destId="{4A5BBDE1-52BF-4016-AB58-5E22E460B5D2}" srcOrd="3" destOrd="0" parTransId="{6E395B71-3E17-41CA-9F62-4FE02B01483D}" sibTransId="{7FA8FA3B-B792-4D2B-B963-CDA20B32960E}"/>
    <dgm:cxn modelId="{E3C7640E-600D-4FB5-8B4F-13329F469254}" type="presOf" srcId="{E2615AE4-BBDE-4F3B-9952-A1D14B33711B}" destId="{D936D9C1-444C-4DBB-8133-F065F800D74E}" srcOrd="0" destOrd="0" presId="urn:microsoft.com/office/officeart/2008/layout/VerticalCurvedList"/>
    <dgm:cxn modelId="{9AB1A5D2-383E-4327-BE80-E169DCA8F731}" type="presParOf" srcId="{D936D9C1-444C-4DBB-8133-F065F800D74E}" destId="{AD2F4747-77CA-41CF-80C0-21289967BAAE}" srcOrd="0" destOrd="0" presId="urn:microsoft.com/office/officeart/2008/layout/VerticalCurvedList"/>
    <dgm:cxn modelId="{C0376741-E0E2-4943-896F-491277C3912B}" type="presParOf" srcId="{AD2F4747-77CA-41CF-80C0-21289967BAAE}" destId="{B797E132-1ECC-43CA-95C9-CD269B7EEB75}" srcOrd="0" destOrd="0" presId="urn:microsoft.com/office/officeart/2008/layout/VerticalCurvedList"/>
    <dgm:cxn modelId="{87CB98F5-5CDE-4F48-BF94-7AEC75B9B2EE}" type="presParOf" srcId="{B797E132-1ECC-43CA-95C9-CD269B7EEB75}" destId="{CF7E4FF5-88A8-4FC2-8A6C-55769D64CC0F}" srcOrd="0" destOrd="0" presId="urn:microsoft.com/office/officeart/2008/layout/VerticalCurvedList"/>
    <dgm:cxn modelId="{A1D059FB-E982-4DDA-8CC3-F3BB40E8178F}" type="presParOf" srcId="{B797E132-1ECC-43CA-95C9-CD269B7EEB75}" destId="{FC91D4C7-3E74-4962-8D73-CF8B3DDAC8CF}" srcOrd="1" destOrd="0" presId="urn:microsoft.com/office/officeart/2008/layout/VerticalCurvedList"/>
    <dgm:cxn modelId="{02EDE3F0-9903-480F-B8F0-847567C0A1B4}" type="presParOf" srcId="{B797E132-1ECC-43CA-95C9-CD269B7EEB75}" destId="{82D8DD8A-0DA0-4B43-AC3A-AB26FA81D8AE}" srcOrd="2" destOrd="0" presId="urn:microsoft.com/office/officeart/2008/layout/VerticalCurvedList"/>
    <dgm:cxn modelId="{C334B6AC-B8A4-4ABD-9675-300BBD97C4A3}" type="presParOf" srcId="{B797E132-1ECC-43CA-95C9-CD269B7EEB75}" destId="{814FE6B0-6F5C-4F67-AA84-72C23F446D60}" srcOrd="3" destOrd="0" presId="urn:microsoft.com/office/officeart/2008/layout/VerticalCurvedList"/>
    <dgm:cxn modelId="{55AC2105-B3A8-4BDD-BF1C-79AAEDB66030}" type="presParOf" srcId="{AD2F4747-77CA-41CF-80C0-21289967BAAE}" destId="{643F8779-18DC-49AE-908E-297BB2971871}" srcOrd="1" destOrd="0" presId="urn:microsoft.com/office/officeart/2008/layout/VerticalCurvedList"/>
    <dgm:cxn modelId="{1381F71F-1B3F-4D04-84D3-38DC36FACD36}" type="presParOf" srcId="{AD2F4747-77CA-41CF-80C0-21289967BAAE}" destId="{D65579DA-D0A0-4705-88DB-41459C5A7458}" srcOrd="2" destOrd="0" presId="urn:microsoft.com/office/officeart/2008/layout/VerticalCurvedList"/>
    <dgm:cxn modelId="{D0AF157F-6DE7-49E1-B932-2E7A54DA0FFE}" type="presParOf" srcId="{D65579DA-D0A0-4705-88DB-41459C5A7458}" destId="{737C6297-1EDA-4BAB-B6D9-150890DB97A2}" srcOrd="0" destOrd="0" presId="urn:microsoft.com/office/officeart/2008/layout/VerticalCurvedList"/>
    <dgm:cxn modelId="{8798BA55-B219-4A63-8C5C-596FA4B15597}" type="presParOf" srcId="{AD2F4747-77CA-41CF-80C0-21289967BAAE}" destId="{4B0E982B-A570-4280-B901-1173938BB83A}" srcOrd="3" destOrd="0" presId="urn:microsoft.com/office/officeart/2008/layout/VerticalCurvedList"/>
    <dgm:cxn modelId="{0A5EBC56-D1C2-477E-B9C1-F39F09D2E23D}" type="presParOf" srcId="{AD2F4747-77CA-41CF-80C0-21289967BAAE}" destId="{72332099-2D2B-4B37-89F2-57FC0310559D}" srcOrd="4" destOrd="0" presId="urn:microsoft.com/office/officeart/2008/layout/VerticalCurvedList"/>
    <dgm:cxn modelId="{1E11962C-7CD3-442A-961E-3AEB69F8559C}" type="presParOf" srcId="{72332099-2D2B-4B37-89F2-57FC0310559D}" destId="{7745296D-2D1F-4FA7-AE72-3BC12242F686}" srcOrd="0" destOrd="0" presId="urn:microsoft.com/office/officeart/2008/layout/VerticalCurvedList"/>
    <dgm:cxn modelId="{C42F85AA-55A3-4686-A69C-9305568EB302}" type="presParOf" srcId="{AD2F4747-77CA-41CF-80C0-21289967BAAE}" destId="{A7F23A5F-59D0-4D28-9C9A-B6CD846D2331}" srcOrd="5" destOrd="0" presId="urn:microsoft.com/office/officeart/2008/layout/VerticalCurvedList"/>
    <dgm:cxn modelId="{8F572FDA-CE00-4DD2-A715-9329D57F598A}" type="presParOf" srcId="{AD2F4747-77CA-41CF-80C0-21289967BAAE}" destId="{5A479689-C87F-4CA6-91BF-741CCD169AAC}" srcOrd="6" destOrd="0" presId="urn:microsoft.com/office/officeart/2008/layout/VerticalCurvedList"/>
    <dgm:cxn modelId="{EC40C2D2-FCA4-4863-94DA-DFC161A4A376}" type="presParOf" srcId="{5A479689-C87F-4CA6-91BF-741CCD169AAC}" destId="{58EFD68D-3568-450E-B176-EB773515068D}" srcOrd="0" destOrd="0" presId="urn:microsoft.com/office/officeart/2008/layout/VerticalCurvedList"/>
    <dgm:cxn modelId="{D81687F4-C108-4B7C-BF49-E078628A71CA}" type="presParOf" srcId="{AD2F4747-77CA-41CF-80C0-21289967BAAE}" destId="{5B41A1A2-F161-40B1-A85F-6E8BCC9BAE84}" srcOrd="7" destOrd="0" presId="urn:microsoft.com/office/officeart/2008/layout/VerticalCurvedList"/>
    <dgm:cxn modelId="{4DFD2CB9-E5BF-4A91-B578-3A13152B8C5F}" type="presParOf" srcId="{AD2F4747-77CA-41CF-80C0-21289967BAAE}" destId="{C5A433A4-6C7F-49B8-A663-F993FDEF2C3E}" srcOrd="8" destOrd="0" presId="urn:microsoft.com/office/officeart/2008/layout/VerticalCurvedList"/>
    <dgm:cxn modelId="{13C93F3A-B2A4-488D-8D13-4D4EB1CCB68A}" type="presParOf" srcId="{C5A433A4-6C7F-49B8-A663-F993FDEF2C3E}" destId="{73E40F7E-C42B-49E0-9D07-C7F9CF93E710}" srcOrd="0" destOrd="0" presId="urn:microsoft.com/office/officeart/2008/layout/VerticalCurvedList"/>
    <dgm:cxn modelId="{5B220933-F7BA-4793-92A2-C28B3AA87E82}" type="presParOf" srcId="{AD2F4747-77CA-41CF-80C0-21289967BAAE}" destId="{91FDE4C1-AE86-408B-B440-CCCBDE0A673B}" srcOrd="9" destOrd="0" presId="urn:microsoft.com/office/officeart/2008/layout/VerticalCurvedList"/>
    <dgm:cxn modelId="{4E9F6FF6-0A29-4517-A41F-94CE796C3F09}" type="presParOf" srcId="{AD2F4747-77CA-41CF-80C0-21289967BAAE}" destId="{34AE9A2A-8D9C-424D-8202-53370291BE49}" srcOrd="10" destOrd="0" presId="urn:microsoft.com/office/officeart/2008/layout/VerticalCurvedList"/>
    <dgm:cxn modelId="{3D2E9D03-165F-415F-88EC-BBD4AE17A663}" type="presParOf" srcId="{34AE9A2A-8D9C-424D-8202-53370291BE49}" destId="{7D7DBCDF-5AE9-4E48-B878-A262F09709A5}" srcOrd="0" destOrd="0" presId="urn:microsoft.com/office/officeart/2008/layout/VerticalCurvedList"/>
    <dgm:cxn modelId="{0D522532-0187-4E86-811B-AD72EB617D44}" type="presParOf" srcId="{AD2F4747-77CA-41CF-80C0-21289967BAAE}" destId="{A31556C5-37E1-4129-A1F4-516CE3464409}" srcOrd="11" destOrd="0" presId="urn:microsoft.com/office/officeart/2008/layout/VerticalCurvedList"/>
    <dgm:cxn modelId="{4F34EB89-50B1-4FD3-A56F-0EB878D5F157}" type="presParOf" srcId="{AD2F4747-77CA-41CF-80C0-21289967BAAE}" destId="{0911D934-2FDE-475D-A118-BC9C5B084D94}" srcOrd="12" destOrd="0" presId="urn:microsoft.com/office/officeart/2008/layout/VerticalCurvedList"/>
    <dgm:cxn modelId="{2B2C0F1A-285A-452B-B24A-1B12BE80DD2E}" type="presParOf" srcId="{0911D934-2FDE-475D-A118-BC9C5B084D94}" destId="{9D90A4A5-7FCA-48A0-A3C7-8E484A086436}"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C4CD32F-BEBD-4B24-9B87-1B44CD417124}" type="doc">
      <dgm:prSet loTypeId="urn:microsoft.com/office/officeart/2005/8/layout/hProcess7" loCatId="process" qsTypeId="urn:microsoft.com/office/officeart/2005/8/quickstyle/3d2" qsCatId="3D" csTypeId="urn:microsoft.com/office/officeart/2005/8/colors/accent2_4" csCatId="accent2" phldr="1"/>
      <dgm:spPr/>
      <dgm:t>
        <a:bodyPr/>
        <a:lstStyle/>
        <a:p>
          <a:endParaRPr lang="en-GB"/>
        </a:p>
      </dgm:t>
    </dgm:pt>
    <dgm:pt modelId="{B563DCC5-DB14-4E75-9BC1-7112E0D1D159}">
      <dgm:prSet phldrT="[Text]" custT="1"/>
      <dgm:spPr/>
      <dgm:t>
        <a:bodyPr/>
        <a:lstStyle/>
        <a:p>
          <a:pPr algn="ctr"/>
          <a:r>
            <a:rPr lang="en-GB" sz="1800" u="sng" dirty="0" smtClean="0"/>
            <a:t>Oppression and injustice</a:t>
          </a:r>
          <a:endParaRPr lang="en-GB" sz="1800" u="sng" dirty="0"/>
        </a:p>
      </dgm:t>
    </dgm:pt>
    <dgm:pt modelId="{3935948E-94CD-4783-9BD0-8A4BC0A2F9C0}" type="parTrans" cxnId="{0018EBA0-F717-4351-8933-E02F7010BEC8}">
      <dgm:prSet/>
      <dgm:spPr/>
      <dgm:t>
        <a:bodyPr/>
        <a:lstStyle/>
        <a:p>
          <a:pPr algn="ctr"/>
          <a:endParaRPr lang="en-GB" sz="1800"/>
        </a:p>
      </dgm:t>
    </dgm:pt>
    <dgm:pt modelId="{41227445-FC7E-4EA2-AB74-F07A62A22568}" type="sibTrans" cxnId="{0018EBA0-F717-4351-8933-E02F7010BEC8}">
      <dgm:prSet/>
      <dgm:spPr/>
      <dgm:t>
        <a:bodyPr/>
        <a:lstStyle/>
        <a:p>
          <a:pPr algn="ctr"/>
          <a:endParaRPr lang="en-GB" sz="1800"/>
        </a:p>
      </dgm:t>
    </dgm:pt>
    <dgm:pt modelId="{D91009D8-E683-4B2F-BDD5-9033E182BDE6}">
      <dgm:prSet phldrT="[Text]" custT="1"/>
      <dgm:spPr/>
      <dgm:t>
        <a:bodyPr/>
        <a:lstStyle/>
        <a:p>
          <a:pPr algn="ctr"/>
          <a:r>
            <a:rPr lang="en-GB" sz="1800" dirty="0" smtClean="0">
              <a:solidFill>
                <a:schemeClr val="tx1"/>
              </a:solidFill>
              <a:effectLst/>
              <a:latin typeface="+mn-lt"/>
              <a:ea typeface="+mn-ea"/>
              <a:cs typeface="+mn-cs"/>
            </a:rPr>
            <a:t>Hudhur (aba) said all Ahmadis should avoid oppression and injustice. There should be mutual affection within the Community while avoiding deception of all kind</a:t>
          </a:r>
          <a:endParaRPr lang="en-GB" sz="1800" dirty="0"/>
        </a:p>
      </dgm:t>
    </dgm:pt>
    <dgm:pt modelId="{FF34B470-1BE8-4E72-AC39-2E4CA8113B38}" type="parTrans" cxnId="{89F9AAA4-7BF0-43C1-8C68-A4D575E75B2B}">
      <dgm:prSet/>
      <dgm:spPr/>
      <dgm:t>
        <a:bodyPr/>
        <a:lstStyle/>
        <a:p>
          <a:pPr algn="ctr"/>
          <a:endParaRPr lang="en-GB" sz="1800"/>
        </a:p>
      </dgm:t>
    </dgm:pt>
    <dgm:pt modelId="{42D47165-6906-4160-96AE-ED5CF18CF12C}" type="sibTrans" cxnId="{89F9AAA4-7BF0-43C1-8C68-A4D575E75B2B}">
      <dgm:prSet/>
      <dgm:spPr/>
      <dgm:t>
        <a:bodyPr/>
        <a:lstStyle/>
        <a:p>
          <a:pPr algn="ctr"/>
          <a:endParaRPr lang="en-GB" sz="1800"/>
        </a:p>
      </dgm:t>
    </dgm:pt>
    <dgm:pt modelId="{07A1BCFC-6169-43DF-B442-825AF7481F40}">
      <dgm:prSet phldrT="[Text]" custT="1"/>
      <dgm:spPr/>
      <dgm:t>
        <a:bodyPr/>
        <a:lstStyle/>
        <a:p>
          <a:pPr algn="ctr"/>
          <a:r>
            <a:rPr lang="en-GB" sz="1800" u="sng" dirty="0" err="1" smtClean="0"/>
            <a:t>Nizamam</a:t>
          </a:r>
          <a:r>
            <a:rPr lang="en-GB" sz="1800" u="sng" dirty="0" smtClean="0"/>
            <a:t>-e-</a:t>
          </a:r>
          <a:r>
            <a:rPr lang="en-GB" sz="1800" u="sng" dirty="0" err="1" smtClean="0"/>
            <a:t>Jama’at</a:t>
          </a:r>
          <a:endParaRPr lang="en-GB" sz="1800" u="sng" dirty="0"/>
        </a:p>
      </dgm:t>
    </dgm:pt>
    <dgm:pt modelId="{84BF8AB1-1B55-4966-912E-2CF29D513D9B}" type="parTrans" cxnId="{35EF18DC-50A6-4488-A276-05FECEB16591}">
      <dgm:prSet/>
      <dgm:spPr/>
      <dgm:t>
        <a:bodyPr/>
        <a:lstStyle/>
        <a:p>
          <a:pPr algn="ctr"/>
          <a:endParaRPr lang="en-GB" sz="1800"/>
        </a:p>
      </dgm:t>
    </dgm:pt>
    <dgm:pt modelId="{1B091A29-E3C8-4283-B2C3-3CCD3FEE135D}" type="sibTrans" cxnId="{35EF18DC-50A6-4488-A276-05FECEB16591}">
      <dgm:prSet/>
      <dgm:spPr/>
      <dgm:t>
        <a:bodyPr/>
        <a:lstStyle/>
        <a:p>
          <a:pPr algn="ctr"/>
          <a:endParaRPr lang="en-GB" sz="1800"/>
        </a:p>
      </dgm:t>
    </dgm:pt>
    <dgm:pt modelId="{64F02DAA-237F-4490-A292-8F28A9761AFE}">
      <dgm:prSet phldrT="[Text]" custT="1"/>
      <dgm:spPr/>
      <dgm:t>
        <a:bodyPr/>
        <a:lstStyle/>
        <a:p>
          <a:pPr algn="ctr"/>
          <a:r>
            <a:rPr lang="en-GB" sz="1800" dirty="0" smtClean="0">
              <a:solidFill>
                <a:schemeClr val="tx1"/>
              </a:solidFill>
              <a:effectLst/>
              <a:latin typeface="+mn-lt"/>
              <a:ea typeface="+mn-ea"/>
              <a:cs typeface="+mn-cs"/>
            </a:rPr>
            <a:t>The </a:t>
          </a:r>
          <a:r>
            <a:rPr lang="en-GB" sz="1800" i="1" dirty="0" err="1" smtClean="0">
              <a:solidFill>
                <a:schemeClr val="tx1"/>
              </a:solidFill>
              <a:effectLst/>
              <a:latin typeface="+mn-lt"/>
              <a:ea typeface="+mn-ea"/>
              <a:cs typeface="+mn-cs"/>
            </a:rPr>
            <a:t>Nizaam</a:t>
          </a:r>
          <a:r>
            <a:rPr lang="en-GB" sz="1800" i="1" dirty="0" smtClean="0">
              <a:solidFill>
                <a:schemeClr val="tx1"/>
              </a:solidFill>
              <a:effectLst/>
              <a:latin typeface="+mn-lt"/>
              <a:ea typeface="+mn-ea"/>
              <a:cs typeface="+mn-cs"/>
            </a:rPr>
            <a:t> e </a:t>
          </a:r>
          <a:r>
            <a:rPr lang="en-GB" sz="1800" i="1" dirty="0" err="1" smtClean="0">
              <a:solidFill>
                <a:schemeClr val="tx1"/>
              </a:solidFill>
              <a:effectLst/>
              <a:latin typeface="+mn-lt"/>
              <a:ea typeface="+mn-ea"/>
              <a:cs typeface="+mn-cs"/>
            </a:rPr>
            <a:t>Jama’at</a:t>
          </a:r>
          <a:r>
            <a:rPr lang="en-GB" sz="1800" dirty="0" smtClean="0">
              <a:solidFill>
                <a:schemeClr val="tx1"/>
              </a:solidFill>
              <a:effectLst/>
              <a:latin typeface="+mn-lt"/>
              <a:ea typeface="+mn-ea"/>
              <a:cs typeface="+mn-cs"/>
            </a:rPr>
            <a:t> (the administrative system) of the Community should be followed as it is created by </a:t>
          </a:r>
          <a:r>
            <a:rPr lang="en-GB" sz="1800" dirty="0" err="1" smtClean="0">
              <a:solidFill>
                <a:schemeClr val="tx1"/>
              </a:solidFill>
              <a:effectLst/>
              <a:latin typeface="+mn-lt"/>
              <a:ea typeface="+mn-ea"/>
              <a:cs typeface="+mn-cs"/>
            </a:rPr>
            <a:t>Khilafat</a:t>
          </a:r>
          <a:r>
            <a:rPr lang="en-GB" sz="1800" dirty="0" smtClean="0">
              <a:solidFill>
                <a:schemeClr val="tx1"/>
              </a:solidFill>
              <a:effectLst/>
              <a:latin typeface="+mn-lt"/>
              <a:ea typeface="+mn-ea"/>
              <a:cs typeface="+mn-cs"/>
            </a:rPr>
            <a:t>. </a:t>
          </a:r>
          <a:endParaRPr lang="en-GB" sz="1800" dirty="0"/>
        </a:p>
      </dgm:t>
    </dgm:pt>
    <dgm:pt modelId="{297E17B9-256E-4B20-A003-6EDBF15FD222}" type="parTrans" cxnId="{2AF046C9-3D36-49BC-9CFA-F3525AA509D0}">
      <dgm:prSet/>
      <dgm:spPr/>
      <dgm:t>
        <a:bodyPr/>
        <a:lstStyle/>
        <a:p>
          <a:pPr algn="ctr"/>
          <a:endParaRPr lang="en-GB" sz="1800"/>
        </a:p>
      </dgm:t>
    </dgm:pt>
    <dgm:pt modelId="{23B4B47E-DC64-4008-BA9A-1426B39C2E96}" type="sibTrans" cxnId="{2AF046C9-3D36-49BC-9CFA-F3525AA509D0}">
      <dgm:prSet/>
      <dgm:spPr/>
      <dgm:t>
        <a:bodyPr/>
        <a:lstStyle/>
        <a:p>
          <a:pPr algn="ctr"/>
          <a:endParaRPr lang="en-GB" sz="1800"/>
        </a:p>
      </dgm:t>
    </dgm:pt>
    <dgm:pt modelId="{F30F1DF1-C57B-43E4-A969-8B725EC23B08}">
      <dgm:prSet phldrT="[Text]" custT="1"/>
      <dgm:spPr/>
      <dgm:t>
        <a:bodyPr/>
        <a:lstStyle/>
        <a:p>
          <a:pPr algn="ctr"/>
          <a:r>
            <a:rPr lang="en-GB" sz="1800" i="1" u="sng" dirty="0" err="1" smtClean="0">
              <a:solidFill>
                <a:schemeClr val="tx1"/>
              </a:solidFill>
            </a:rPr>
            <a:t>Nizaam</a:t>
          </a:r>
          <a:r>
            <a:rPr lang="en-GB" sz="1800" i="1" u="sng" dirty="0" smtClean="0">
              <a:solidFill>
                <a:schemeClr val="tx1"/>
              </a:solidFill>
            </a:rPr>
            <a:t> e </a:t>
          </a:r>
          <a:r>
            <a:rPr lang="en-GB" sz="1800" i="1" u="sng" dirty="0" err="1" smtClean="0">
              <a:solidFill>
                <a:schemeClr val="tx1"/>
              </a:solidFill>
            </a:rPr>
            <a:t>Jama’at</a:t>
          </a:r>
          <a:r>
            <a:rPr lang="en-GB" sz="1800" u="sng" dirty="0" smtClean="0">
              <a:solidFill>
                <a:schemeClr val="tx1"/>
              </a:solidFill>
            </a:rPr>
            <a:t> </a:t>
          </a:r>
          <a:endParaRPr lang="en-GB" sz="1800" u="sng" dirty="0"/>
        </a:p>
      </dgm:t>
    </dgm:pt>
    <dgm:pt modelId="{0B45B033-939A-414A-925D-9C999B91BD7D}" type="parTrans" cxnId="{48E76CC1-22B0-4702-8EA9-8C2F86C400CA}">
      <dgm:prSet/>
      <dgm:spPr/>
      <dgm:t>
        <a:bodyPr/>
        <a:lstStyle/>
        <a:p>
          <a:pPr algn="ctr"/>
          <a:endParaRPr lang="en-GB" sz="1800"/>
        </a:p>
      </dgm:t>
    </dgm:pt>
    <dgm:pt modelId="{5C5134F3-5BAF-4CDE-8EEE-08D8649916F8}" type="sibTrans" cxnId="{48E76CC1-22B0-4702-8EA9-8C2F86C400CA}">
      <dgm:prSet/>
      <dgm:spPr/>
      <dgm:t>
        <a:bodyPr/>
        <a:lstStyle/>
        <a:p>
          <a:pPr algn="ctr"/>
          <a:endParaRPr lang="en-GB" sz="1800"/>
        </a:p>
      </dgm:t>
    </dgm:pt>
    <dgm:pt modelId="{7E4537C7-D7BC-4B9B-A7ED-2C52AA4A6F2A}">
      <dgm:prSet phldrT="[Text]" custT="1"/>
      <dgm:spPr/>
      <dgm:t>
        <a:bodyPr/>
        <a:lstStyle/>
        <a:p>
          <a:pPr algn="ctr"/>
          <a:r>
            <a:rPr lang="en-GB" sz="1800" dirty="0" smtClean="0">
              <a:solidFill>
                <a:schemeClr val="tx1"/>
              </a:solidFill>
              <a:effectLst/>
              <a:latin typeface="+mn-lt"/>
              <a:ea typeface="+mn-ea"/>
              <a:cs typeface="+mn-cs"/>
            </a:rPr>
            <a:t>The beauty of our Community is with its </a:t>
          </a:r>
          <a:r>
            <a:rPr lang="en-GB" sz="1800" i="1" dirty="0" err="1" smtClean="0">
              <a:solidFill>
                <a:schemeClr val="tx1"/>
              </a:solidFill>
              <a:effectLst/>
              <a:latin typeface="+mn-lt"/>
              <a:ea typeface="+mn-ea"/>
              <a:cs typeface="+mn-cs"/>
            </a:rPr>
            <a:t>Nizaam</a:t>
          </a:r>
          <a:r>
            <a:rPr lang="en-GB" sz="1800" i="1" dirty="0" smtClean="0">
              <a:solidFill>
                <a:schemeClr val="tx1"/>
              </a:solidFill>
              <a:effectLst/>
              <a:latin typeface="+mn-lt"/>
              <a:ea typeface="+mn-ea"/>
              <a:cs typeface="+mn-cs"/>
            </a:rPr>
            <a:t> e </a:t>
          </a:r>
          <a:r>
            <a:rPr lang="en-GB" sz="1800" i="1" dirty="0" err="1" smtClean="0">
              <a:solidFill>
                <a:schemeClr val="tx1"/>
              </a:solidFill>
              <a:effectLst/>
              <a:latin typeface="+mn-lt"/>
              <a:ea typeface="+mn-ea"/>
              <a:cs typeface="+mn-cs"/>
            </a:rPr>
            <a:t>Jama’at</a:t>
          </a:r>
          <a:r>
            <a:rPr lang="en-GB" sz="1800" dirty="0" smtClean="0">
              <a:solidFill>
                <a:schemeClr val="tx1"/>
              </a:solidFill>
              <a:effectLst/>
              <a:latin typeface="+mn-lt"/>
              <a:ea typeface="+mn-ea"/>
              <a:cs typeface="+mn-cs"/>
            </a:rPr>
            <a:t>  alone. Distancing oneself from it takes away the difference between us and the others.</a:t>
          </a:r>
          <a:endParaRPr lang="en-GB" sz="1800" dirty="0"/>
        </a:p>
      </dgm:t>
    </dgm:pt>
    <dgm:pt modelId="{1A57B5C3-530C-427C-9F91-440C926F96E0}" type="parTrans" cxnId="{8E3020B6-ACB4-45CB-9E11-1F5E173FA482}">
      <dgm:prSet/>
      <dgm:spPr/>
      <dgm:t>
        <a:bodyPr/>
        <a:lstStyle/>
        <a:p>
          <a:pPr algn="ctr"/>
          <a:endParaRPr lang="en-GB" sz="1800"/>
        </a:p>
      </dgm:t>
    </dgm:pt>
    <dgm:pt modelId="{0B597B18-B71B-4704-843A-F98AF0020F5D}" type="sibTrans" cxnId="{8E3020B6-ACB4-45CB-9E11-1F5E173FA482}">
      <dgm:prSet/>
      <dgm:spPr/>
      <dgm:t>
        <a:bodyPr/>
        <a:lstStyle/>
        <a:p>
          <a:pPr algn="ctr"/>
          <a:endParaRPr lang="en-GB" sz="1800"/>
        </a:p>
      </dgm:t>
    </dgm:pt>
    <dgm:pt modelId="{A491DB10-BA44-46DC-B758-5D26DA2B4EE0}" type="pres">
      <dgm:prSet presAssocID="{7C4CD32F-BEBD-4B24-9B87-1B44CD417124}" presName="Name0" presStyleCnt="0">
        <dgm:presLayoutVars>
          <dgm:dir/>
          <dgm:animLvl val="lvl"/>
          <dgm:resizeHandles val="exact"/>
        </dgm:presLayoutVars>
      </dgm:prSet>
      <dgm:spPr/>
      <dgm:t>
        <a:bodyPr/>
        <a:lstStyle/>
        <a:p>
          <a:endParaRPr lang="en-GB"/>
        </a:p>
      </dgm:t>
    </dgm:pt>
    <dgm:pt modelId="{F0A9C83D-3722-4856-AB46-EBFE15EDB97A}" type="pres">
      <dgm:prSet presAssocID="{B563DCC5-DB14-4E75-9BC1-7112E0D1D159}" presName="compositeNode" presStyleCnt="0">
        <dgm:presLayoutVars>
          <dgm:bulletEnabled val="1"/>
        </dgm:presLayoutVars>
      </dgm:prSet>
      <dgm:spPr/>
    </dgm:pt>
    <dgm:pt modelId="{C88BD9B4-4102-4D41-B4AF-0861205709E2}" type="pres">
      <dgm:prSet presAssocID="{B563DCC5-DB14-4E75-9BC1-7112E0D1D159}" presName="bgRect" presStyleLbl="node1" presStyleIdx="0" presStyleCnt="3"/>
      <dgm:spPr/>
      <dgm:t>
        <a:bodyPr/>
        <a:lstStyle/>
        <a:p>
          <a:endParaRPr lang="en-GB"/>
        </a:p>
      </dgm:t>
    </dgm:pt>
    <dgm:pt modelId="{88D19970-1B1C-4EB0-B87D-85FD2D644D3A}" type="pres">
      <dgm:prSet presAssocID="{B563DCC5-DB14-4E75-9BC1-7112E0D1D159}" presName="parentNode" presStyleLbl="node1" presStyleIdx="0" presStyleCnt="3">
        <dgm:presLayoutVars>
          <dgm:chMax val="0"/>
          <dgm:bulletEnabled val="1"/>
        </dgm:presLayoutVars>
      </dgm:prSet>
      <dgm:spPr/>
      <dgm:t>
        <a:bodyPr/>
        <a:lstStyle/>
        <a:p>
          <a:endParaRPr lang="en-GB"/>
        </a:p>
      </dgm:t>
    </dgm:pt>
    <dgm:pt modelId="{55808A5F-198A-40E6-BCFF-D3747FD2C4EE}" type="pres">
      <dgm:prSet presAssocID="{B563DCC5-DB14-4E75-9BC1-7112E0D1D159}" presName="childNode" presStyleLbl="node1" presStyleIdx="0" presStyleCnt="3">
        <dgm:presLayoutVars>
          <dgm:bulletEnabled val="1"/>
        </dgm:presLayoutVars>
      </dgm:prSet>
      <dgm:spPr/>
      <dgm:t>
        <a:bodyPr/>
        <a:lstStyle/>
        <a:p>
          <a:endParaRPr lang="en-GB"/>
        </a:p>
      </dgm:t>
    </dgm:pt>
    <dgm:pt modelId="{1384E547-02CB-4702-944F-5720956828C2}" type="pres">
      <dgm:prSet presAssocID="{41227445-FC7E-4EA2-AB74-F07A62A22568}" presName="hSp" presStyleCnt="0"/>
      <dgm:spPr/>
    </dgm:pt>
    <dgm:pt modelId="{7FBB1E77-8153-4351-AAC1-027E567B5982}" type="pres">
      <dgm:prSet presAssocID="{41227445-FC7E-4EA2-AB74-F07A62A22568}" presName="vProcSp" presStyleCnt="0"/>
      <dgm:spPr/>
    </dgm:pt>
    <dgm:pt modelId="{440BA216-FF59-4AD7-AE6C-339CD1856583}" type="pres">
      <dgm:prSet presAssocID="{41227445-FC7E-4EA2-AB74-F07A62A22568}" presName="vSp1" presStyleCnt="0"/>
      <dgm:spPr/>
    </dgm:pt>
    <dgm:pt modelId="{3C361926-AE05-4F93-814C-925C33F65661}" type="pres">
      <dgm:prSet presAssocID="{41227445-FC7E-4EA2-AB74-F07A62A22568}" presName="simulatedConn" presStyleLbl="solidFgAcc1" presStyleIdx="0" presStyleCnt="2"/>
      <dgm:spPr/>
    </dgm:pt>
    <dgm:pt modelId="{B4B4E955-139B-499E-85F0-01B636F294A4}" type="pres">
      <dgm:prSet presAssocID="{41227445-FC7E-4EA2-AB74-F07A62A22568}" presName="vSp2" presStyleCnt="0"/>
      <dgm:spPr/>
    </dgm:pt>
    <dgm:pt modelId="{E69CB534-9642-4930-AF39-AC05AAECFFAA}" type="pres">
      <dgm:prSet presAssocID="{41227445-FC7E-4EA2-AB74-F07A62A22568}" presName="sibTrans" presStyleCnt="0"/>
      <dgm:spPr/>
    </dgm:pt>
    <dgm:pt modelId="{80691BA6-88ED-4128-8F93-A33A07F1B1F3}" type="pres">
      <dgm:prSet presAssocID="{07A1BCFC-6169-43DF-B442-825AF7481F40}" presName="compositeNode" presStyleCnt="0">
        <dgm:presLayoutVars>
          <dgm:bulletEnabled val="1"/>
        </dgm:presLayoutVars>
      </dgm:prSet>
      <dgm:spPr/>
    </dgm:pt>
    <dgm:pt modelId="{8D216CA0-0118-42F8-A015-C38F03B87925}" type="pres">
      <dgm:prSet presAssocID="{07A1BCFC-6169-43DF-B442-825AF7481F40}" presName="bgRect" presStyleLbl="node1" presStyleIdx="1" presStyleCnt="3"/>
      <dgm:spPr/>
      <dgm:t>
        <a:bodyPr/>
        <a:lstStyle/>
        <a:p>
          <a:endParaRPr lang="en-GB"/>
        </a:p>
      </dgm:t>
    </dgm:pt>
    <dgm:pt modelId="{F6E144F0-223C-4BC8-BA70-F7BA47F53A40}" type="pres">
      <dgm:prSet presAssocID="{07A1BCFC-6169-43DF-B442-825AF7481F40}" presName="parentNode" presStyleLbl="node1" presStyleIdx="1" presStyleCnt="3">
        <dgm:presLayoutVars>
          <dgm:chMax val="0"/>
          <dgm:bulletEnabled val="1"/>
        </dgm:presLayoutVars>
      </dgm:prSet>
      <dgm:spPr/>
      <dgm:t>
        <a:bodyPr/>
        <a:lstStyle/>
        <a:p>
          <a:endParaRPr lang="en-GB"/>
        </a:p>
      </dgm:t>
    </dgm:pt>
    <dgm:pt modelId="{8CD2F6FD-C0C0-42D2-A6BB-226063D74F19}" type="pres">
      <dgm:prSet presAssocID="{07A1BCFC-6169-43DF-B442-825AF7481F40}" presName="childNode" presStyleLbl="node1" presStyleIdx="1" presStyleCnt="3">
        <dgm:presLayoutVars>
          <dgm:bulletEnabled val="1"/>
        </dgm:presLayoutVars>
      </dgm:prSet>
      <dgm:spPr/>
      <dgm:t>
        <a:bodyPr/>
        <a:lstStyle/>
        <a:p>
          <a:endParaRPr lang="en-GB"/>
        </a:p>
      </dgm:t>
    </dgm:pt>
    <dgm:pt modelId="{D9AD728A-D9B4-4878-BF0B-0333F3E688D2}" type="pres">
      <dgm:prSet presAssocID="{1B091A29-E3C8-4283-B2C3-3CCD3FEE135D}" presName="hSp" presStyleCnt="0"/>
      <dgm:spPr/>
    </dgm:pt>
    <dgm:pt modelId="{9FBE8088-A3EF-4410-897D-2F158BA5F590}" type="pres">
      <dgm:prSet presAssocID="{1B091A29-E3C8-4283-B2C3-3CCD3FEE135D}" presName="vProcSp" presStyleCnt="0"/>
      <dgm:spPr/>
    </dgm:pt>
    <dgm:pt modelId="{20A1A5AE-9037-45DB-99AA-904BA3F4796E}" type="pres">
      <dgm:prSet presAssocID="{1B091A29-E3C8-4283-B2C3-3CCD3FEE135D}" presName="vSp1" presStyleCnt="0"/>
      <dgm:spPr/>
    </dgm:pt>
    <dgm:pt modelId="{D81D7F9B-4AF8-45AD-8D34-FBFBFB0C3720}" type="pres">
      <dgm:prSet presAssocID="{1B091A29-E3C8-4283-B2C3-3CCD3FEE135D}" presName="simulatedConn" presStyleLbl="solidFgAcc1" presStyleIdx="1" presStyleCnt="2"/>
      <dgm:spPr/>
    </dgm:pt>
    <dgm:pt modelId="{EFA5B774-D2CC-4F60-917F-C17A58CCAF90}" type="pres">
      <dgm:prSet presAssocID="{1B091A29-E3C8-4283-B2C3-3CCD3FEE135D}" presName="vSp2" presStyleCnt="0"/>
      <dgm:spPr/>
    </dgm:pt>
    <dgm:pt modelId="{66085010-C760-489C-986F-D3973FB126BA}" type="pres">
      <dgm:prSet presAssocID="{1B091A29-E3C8-4283-B2C3-3CCD3FEE135D}" presName="sibTrans" presStyleCnt="0"/>
      <dgm:spPr/>
    </dgm:pt>
    <dgm:pt modelId="{D5330494-2E71-4F3A-9501-4B1B73DD25CE}" type="pres">
      <dgm:prSet presAssocID="{F30F1DF1-C57B-43E4-A969-8B725EC23B08}" presName="compositeNode" presStyleCnt="0">
        <dgm:presLayoutVars>
          <dgm:bulletEnabled val="1"/>
        </dgm:presLayoutVars>
      </dgm:prSet>
      <dgm:spPr/>
    </dgm:pt>
    <dgm:pt modelId="{50E959C4-0EDD-4889-923E-D3B7E09D260A}" type="pres">
      <dgm:prSet presAssocID="{F30F1DF1-C57B-43E4-A969-8B725EC23B08}" presName="bgRect" presStyleLbl="node1" presStyleIdx="2" presStyleCnt="3"/>
      <dgm:spPr/>
      <dgm:t>
        <a:bodyPr/>
        <a:lstStyle/>
        <a:p>
          <a:endParaRPr lang="en-GB"/>
        </a:p>
      </dgm:t>
    </dgm:pt>
    <dgm:pt modelId="{559DDFA1-0B73-4DF1-9694-581413F48D16}" type="pres">
      <dgm:prSet presAssocID="{F30F1DF1-C57B-43E4-A969-8B725EC23B08}" presName="parentNode" presStyleLbl="node1" presStyleIdx="2" presStyleCnt="3">
        <dgm:presLayoutVars>
          <dgm:chMax val="0"/>
          <dgm:bulletEnabled val="1"/>
        </dgm:presLayoutVars>
      </dgm:prSet>
      <dgm:spPr/>
      <dgm:t>
        <a:bodyPr/>
        <a:lstStyle/>
        <a:p>
          <a:endParaRPr lang="en-GB"/>
        </a:p>
      </dgm:t>
    </dgm:pt>
    <dgm:pt modelId="{9BBAEC3E-8B43-4D88-8E10-195BC5B725D1}" type="pres">
      <dgm:prSet presAssocID="{F30F1DF1-C57B-43E4-A969-8B725EC23B08}" presName="childNode" presStyleLbl="node1" presStyleIdx="2" presStyleCnt="3">
        <dgm:presLayoutVars>
          <dgm:bulletEnabled val="1"/>
        </dgm:presLayoutVars>
      </dgm:prSet>
      <dgm:spPr/>
      <dgm:t>
        <a:bodyPr/>
        <a:lstStyle/>
        <a:p>
          <a:endParaRPr lang="en-GB"/>
        </a:p>
      </dgm:t>
    </dgm:pt>
  </dgm:ptLst>
  <dgm:cxnLst>
    <dgm:cxn modelId="{0018EBA0-F717-4351-8933-E02F7010BEC8}" srcId="{7C4CD32F-BEBD-4B24-9B87-1B44CD417124}" destId="{B563DCC5-DB14-4E75-9BC1-7112E0D1D159}" srcOrd="0" destOrd="0" parTransId="{3935948E-94CD-4783-9BD0-8A4BC0A2F9C0}" sibTransId="{41227445-FC7E-4EA2-AB74-F07A62A22568}"/>
    <dgm:cxn modelId="{1B722693-576B-4FD2-86EB-855611C6DD0E}" type="presOf" srcId="{B563DCC5-DB14-4E75-9BC1-7112E0D1D159}" destId="{88D19970-1B1C-4EB0-B87D-85FD2D644D3A}" srcOrd="1" destOrd="0" presId="urn:microsoft.com/office/officeart/2005/8/layout/hProcess7"/>
    <dgm:cxn modelId="{F9E8AC57-3F15-4739-8966-87CBBAD2F1B5}" type="presOf" srcId="{7E4537C7-D7BC-4B9B-A7ED-2C52AA4A6F2A}" destId="{9BBAEC3E-8B43-4D88-8E10-195BC5B725D1}" srcOrd="0" destOrd="0" presId="urn:microsoft.com/office/officeart/2005/8/layout/hProcess7"/>
    <dgm:cxn modelId="{9998F933-837F-41F5-BC5F-A02AB1F05237}" type="presOf" srcId="{F30F1DF1-C57B-43E4-A969-8B725EC23B08}" destId="{50E959C4-0EDD-4889-923E-D3B7E09D260A}" srcOrd="0" destOrd="0" presId="urn:microsoft.com/office/officeart/2005/8/layout/hProcess7"/>
    <dgm:cxn modelId="{2441977F-34EE-4362-8BCF-61B424BFCFA4}" type="presOf" srcId="{F30F1DF1-C57B-43E4-A969-8B725EC23B08}" destId="{559DDFA1-0B73-4DF1-9694-581413F48D16}" srcOrd="1" destOrd="0" presId="urn:microsoft.com/office/officeart/2005/8/layout/hProcess7"/>
    <dgm:cxn modelId="{0629AC70-8438-43DE-98A2-8F2C6F4C9519}" type="presOf" srcId="{B563DCC5-DB14-4E75-9BC1-7112E0D1D159}" destId="{C88BD9B4-4102-4D41-B4AF-0861205709E2}" srcOrd="0" destOrd="0" presId="urn:microsoft.com/office/officeart/2005/8/layout/hProcess7"/>
    <dgm:cxn modelId="{35EF18DC-50A6-4488-A276-05FECEB16591}" srcId="{7C4CD32F-BEBD-4B24-9B87-1B44CD417124}" destId="{07A1BCFC-6169-43DF-B442-825AF7481F40}" srcOrd="1" destOrd="0" parTransId="{84BF8AB1-1B55-4966-912E-2CF29D513D9B}" sibTransId="{1B091A29-E3C8-4283-B2C3-3CCD3FEE135D}"/>
    <dgm:cxn modelId="{FE3BFAA9-06EC-4206-A6EA-7C68F26679D7}" type="presOf" srcId="{07A1BCFC-6169-43DF-B442-825AF7481F40}" destId="{F6E144F0-223C-4BC8-BA70-F7BA47F53A40}" srcOrd="1" destOrd="0" presId="urn:microsoft.com/office/officeart/2005/8/layout/hProcess7"/>
    <dgm:cxn modelId="{48E76CC1-22B0-4702-8EA9-8C2F86C400CA}" srcId="{7C4CD32F-BEBD-4B24-9B87-1B44CD417124}" destId="{F30F1DF1-C57B-43E4-A969-8B725EC23B08}" srcOrd="2" destOrd="0" parTransId="{0B45B033-939A-414A-925D-9C999B91BD7D}" sibTransId="{5C5134F3-5BAF-4CDE-8EEE-08D8649916F8}"/>
    <dgm:cxn modelId="{89F9AAA4-7BF0-43C1-8C68-A4D575E75B2B}" srcId="{B563DCC5-DB14-4E75-9BC1-7112E0D1D159}" destId="{D91009D8-E683-4B2F-BDD5-9033E182BDE6}" srcOrd="0" destOrd="0" parTransId="{FF34B470-1BE8-4E72-AC39-2E4CA8113B38}" sibTransId="{42D47165-6906-4160-96AE-ED5CF18CF12C}"/>
    <dgm:cxn modelId="{A6549245-2E0A-4887-8603-4E8C7A6E91A9}" type="presOf" srcId="{07A1BCFC-6169-43DF-B442-825AF7481F40}" destId="{8D216CA0-0118-42F8-A015-C38F03B87925}" srcOrd="0" destOrd="0" presId="urn:microsoft.com/office/officeart/2005/8/layout/hProcess7"/>
    <dgm:cxn modelId="{8E3020B6-ACB4-45CB-9E11-1F5E173FA482}" srcId="{F30F1DF1-C57B-43E4-A969-8B725EC23B08}" destId="{7E4537C7-D7BC-4B9B-A7ED-2C52AA4A6F2A}" srcOrd="0" destOrd="0" parTransId="{1A57B5C3-530C-427C-9F91-440C926F96E0}" sibTransId="{0B597B18-B71B-4704-843A-F98AF0020F5D}"/>
    <dgm:cxn modelId="{FE78BCC7-B6D7-4335-8C33-6ACC9EE13862}" type="presOf" srcId="{7C4CD32F-BEBD-4B24-9B87-1B44CD417124}" destId="{A491DB10-BA44-46DC-B758-5D26DA2B4EE0}" srcOrd="0" destOrd="0" presId="urn:microsoft.com/office/officeart/2005/8/layout/hProcess7"/>
    <dgm:cxn modelId="{A8E7BA61-B2A3-4EA0-B2C5-D02DD05D206B}" type="presOf" srcId="{64F02DAA-237F-4490-A292-8F28A9761AFE}" destId="{8CD2F6FD-C0C0-42D2-A6BB-226063D74F19}" srcOrd="0" destOrd="0" presId="urn:microsoft.com/office/officeart/2005/8/layout/hProcess7"/>
    <dgm:cxn modelId="{AF5CDE8A-ACC2-4A84-9614-97E759BB5ECB}" type="presOf" srcId="{D91009D8-E683-4B2F-BDD5-9033E182BDE6}" destId="{55808A5F-198A-40E6-BCFF-D3747FD2C4EE}" srcOrd="0" destOrd="0" presId="urn:microsoft.com/office/officeart/2005/8/layout/hProcess7"/>
    <dgm:cxn modelId="{2AF046C9-3D36-49BC-9CFA-F3525AA509D0}" srcId="{07A1BCFC-6169-43DF-B442-825AF7481F40}" destId="{64F02DAA-237F-4490-A292-8F28A9761AFE}" srcOrd="0" destOrd="0" parTransId="{297E17B9-256E-4B20-A003-6EDBF15FD222}" sibTransId="{23B4B47E-DC64-4008-BA9A-1426B39C2E96}"/>
    <dgm:cxn modelId="{233F93FD-11E9-4CF8-9C50-094049326BCE}" type="presParOf" srcId="{A491DB10-BA44-46DC-B758-5D26DA2B4EE0}" destId="{F0A9C83D-3722-4856-AB46-EBFE15EDB97A}" srcOrd="0" destOrd="0" presId="urn:microsoft.com/office/officeart/2005/8/layout/hProcess7"/>
    <dgm:cxn modelId="{3B3DB9DB-AB3A-44EC-A036-6A6791A6F495}" type="presParOf" srcId="{F0A9C83D-3722-4856-AB46-EBFE15EDB97A}" destId="{C88BD9B4-4102-4D41-B4AF-0861205709E2}" srcOrd="0" destOrd="0" presId="urn:microsoft.com/office/officeart/2005/8/layout/hProcess7"/>
    <dgm:cxn modelId="{146920A4-D36A-4717-8F0B-60D71B2E1958}" type="presParOf" srcId="{F0A9C83D-3722-4856-AB46-EBFE15EDB97A}" destId="{88D19970-1B1C-4EB0-B87D-85FD2D644D3A}" srcOrd="1" destOrd="0" presId="urn:microsoft.com/office/officeart/2005/8/layout/hProcess7"/>
    <dgm:cxn modelId="{750E86F9-8621-48DD-BDB1-426D61FE3D89}" type="presParOf" srcId="{F0A9C83D-3722-4856-AB46-EBFE15EDB97A}" destId="{55808A5F-198A-40E6-BCFF-D3747FD2C4EE}" srcOrd="2" destOrd="0" presId="urn:microsoft.com/office/officeart/2005/8/layout/hProcess7"/>
    <dgm:cxn modelId="{EDF97A14-016C-4127-906B-E066FA0FC07E}" type="presParOf" srcId="{A491DB10-BA44-46DC-B758-5D26DA2B4EE0}" destId="{1384E547-02CB-4702-944F-5720956828C2}" srcOrd="1" destOrd="0" presId="urn:microsoft.com/office/officeart/2005/8/layout/hProcess7"/>
    <dgm:cxn modelId="{1F1E6B2F-367B-44BC-90C3-9FD3FB72EF0A}" type="presParOf" srcId="{A491DB10-BA44-46DC-B758-5D26DA2B4EE0}" destId="{7FBB1E77-8153-4351-AAC1-027E567B5982}" srcOrd="2" destOrd="0" presId="urn:microsoft.com/office/officeart/2005/8/layout/hProcess7"/>
    <dgm:cxn modelId="{6CB50BC3-59C5-40F5-90A7-15FA3AB01921}" type="presParOf" srcId="{7FBB1E77-8153-4351-AAC1-027E567B5982}" destId="{440BA216-FF59-4AD7-AE6C-339CD1856583}" srcOrd="0" destOrd="0" presId="urn:microsoft.com/office/officeart/2005/8/layout/hProcess7"/>
    <dgm:cxn modelId="{FB48664D-711C-4E11-945F-DB27CA181697}" type="presParOf" srcId="{7FBB1E77-8153-4351-AAC1-027E567B5982}" destId="{3C361926-AE05-4F93-814C-925C33F65661}" srcOrd="1" destOrd="0" presId="urn:microsoft.com/office/officeart/2005/8/layout/hProcess7"/>
    <dgm:cxn modelId="{CB7C27F1-A872-4D82-ADCD-9A88D830648B}" type="presParOf" srcId="{7FBB1E77-8153-4351-AAC1-027E567B5982}" destId="{B4B4E955-139B-499E-85F0-01B636F294A4}" srcOrd="2" destOrd="0" presId="urn:microsoft.com/office/officeart/2005/8/layout/hProcess7"/>
    <dgm:cxn modelId="{88F9ECB1-EFEB-41F5-821E-69D5D99B0BB1}" type="presParOf" srcId="{A491DB10-BA44-46DC-B758-5D26DA2B4EE0}" destId="{E69CB534-9642-4930-AF39-AC05AAECFFAA}" srcOrd="3" destOrd="0" presId="urn:microsoft.com/office/officeart/2005/8/layout/hProcess7"/>
    <dgm:cxn modelId="{49D953E9-AEFD-4D90-8CD9-2CACF9080222}" type="presParOf" srcId="{A491DB10-BA44-46DC-B758-5D26DA2B4EE0}" destId="{80691BA6-88ED-4128-8F93-A33A07F1B1F3}" srcOrd="4" destOrd="0" presId="urn:microsoft.com/office/officeart/2005/8/layout/hProcess7"/>
    <dgm:cxn modelId="{3FD55040-FA9F-4366-9E72-F4836816EADF}" type="presParOf" srcId="{80691BA6-88ED-4128-8F93-A33A07F1B1F3}" destId="{8D216CA0-0118-42F8-A015-C38F03B87925}" srcOrd="0" destOrd="0" presId="urn:microsoft.com/office/officeart/2005/8/layout/hProcess7"/>
    <dgm:cxn modelId="{EE7AE426-35C2-414E-91F7-ED98AA097F08}" type="presParOf" srcId="{80691BA6-88ED-4128-8F93-A33A07F1B1F3}" destId="{F6E144F0-223C-4BC8-BA70-F7BA47F53A40}" srcOrd="1" destOrd="0" presId="urn:microsoft.com/office/officeart/2005/8/layout/hProcess7"/>
    <dgm:cxn modelId="{F7836D35-9965-459D-BB53-707B9DB4BD5A}" type="presParOf" srcId="{80691BA6-88ED-4128-8F93-A33A07F1B1F3}" destId="{8CD2F6FD-C0C0-42D2-A6BB-226063D74F19}" srcOrd="2" destOrd="0" presId="urn:microsoft.com/office/officeart/2005/8/layout/hProcess7"/>
    <dgm:cxn modelId="{01088712-2730-4652-991D-EB7E9D996682}" type="presParOf" srcId="{A491DB10-BA44-46DC-B758-5D26DA2B4EE0}" destId="{D9AD728A-D9B4-4878-BF0B-0333F3E688D2}" srcOrd="5" destOrd="0" presId="urn:microsoft.com/office/officeart/2005/8/layout/hProcess7"/>
    <dgm:cxn modelId="{72E36240-34A7-4412-AE5B-DC23C679BBB7}" type="presParOf" srcId="{A491DB10-BA44-46DC-B758-5D26DA2B4EE0}" destId="{9FBE8088-A3EF-4410-897D-2F158BA5F590}" srcOrd="6" destOrd="0" presId="urn:microsoft.com/office/officeart/2005/8/layout/hProcess7"/>
    <dgm:cxn modelId="{31B04D31-2265-47CA-8341-D6E74F4CA4AD}" type="presParOf" srcId="{9FBE8088-A3EF-4410-897D-2F158BA5F590}" destId="{20A1A5AE-9037-45DB-99AA-904BA3F4796E}" srcOrd="0" destOrd="0" presId="urn:microsoft.com/office/officeart/2005/8/layout/hProcess7"/>
    <dgm:cxn modelId="{E6756135-D3EC-4CB5-B690-E6016BAB3EF7}" type="presParOf" srcId="{9FBE8088-A3EF-4410-897D-2F158BA5F590}" destId="{D81D7F9B-4AF8-45AD-8D34-FBFBFB0C3720}" srcOrd="1" destOrd="0" presId="urn:microsoft.com/office/officeart/2005/8/layout/hProcess7"/>
    <dgm:cxn modelId="{D699645F-D301-4B20-8D08-A3BACD6F9AFD}" type="presParOf" srcId="{9FBE8088-A3EF-4410-897D-2F158BA5F590}" destId="{EFA5B774-D2CC-4F60-917F-C17A58CCAF90}" srcOrd="2" destOrd="0" presId="urn:microsoft.com/office/officeart/2005/8/layout/hProcess7"/>
    <dgm:cxn modelId="{B8ABBD18-5A50-4F67-A01E-B243010ECADD}" type="presParOf" srcId="{A491DB10-BA44-46DC-B758-5D26DA2B4EE0}" destId="{66085010-C760-489C-986F-D3973FB126BA}" srcOrd="7" destOrd="0" presId="urn:microsoft.com/office/officeart/2005/8/layout/hProcess7"/>
    <dgm:cxn modelId="{BC2DC046-3260-4814-A7B9-66EBE84D2EEF}" type="presParOf" srcId="{A491DB10-BA44-46DC-B758-5D26DA2B4EE0}" destId="{D5330494-2E71-4F3A-9501-4B1B73DD25CE}" srcOrd="8" destOrd="0" presId="urn:microsoft.com/office/officeart/2005/8/layout/hProcess7"/>
    <dgm:cxn modelId="{CBF02859-C485-4E7E-8960-0F7C20033146}" type="presParOf" srcId="{D5330494-2E71-4F3A-9501-4B1B73DD25CE}" destId="{50E959C4-0EDD-4889-923E-D3B7E09D260A}" srcOrd="0" destOrd="0" presId="urn:microsoft.com/office/officeart/2005/8/layout/hProcess7"/>
    <dgm:cxn modelId="{A7130A3A-0327-4486-91DD-009E8E7CE26A}" type="presParOf" srcId="{D5330494-2E71-4F3A-9501-4B1B73DD25CE}" destId="{559DDFA1-0B73-4DF1-9694-581413F48D16}" srcOrd="1" destOrd="0" presId="urn:microsoft.com/office/officeart/2005/8/layout/hProcess7"/>
    <dgm:cxn modelId="{EC208D09-1080-4809-BA36-EA473B71FE6A}" type="presParOf" srcId="{D5330494-2E71-4F3A-9501-4B1B73DD25CE}" destId="{9BBAEC3E-8B43-4D88-8E10-195BC5B725D1}" srcOrd="2"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C4CD32F-BEBD-4B24-9B87-1B44CD417124}" type="doc">
      <dgm:prSet loTypeId="urn:microsoft.com/office/officeart/2005/8/layout/hProcess4" loCatId="process" qsTypeId="urn:microsoft.com/office/officeart/2005/8/quickstyle/3d2" qsCatId="3D" csTypeId="urn:microsoft.com/office/officeart/2005/8/colors/accent2_4" csCatId="accent2" phldr="1"/>
      <dgm:spPr/>
      <dgm:t>
        <a:bodyPr/>
        <a:lstStyle/>
        <a:p>
          <a:endParaRPr lang="en-GB"/>
        </a:p>
      </dgm:t>
    </dgm:pt>
    <dgm:pt modelId="{B563DCC5-DB14-4E75-9BC1-7112E0D1D159}">
      <dgm:prSet phldrT="[Text]" custT="1"/>
      <dgm:spPr/>
      <dgm:t>
        <a:bodyPr/>
        <a:lstStyle/>
        <a:p>
          <a:pPr algn="ctr"/>
          <a:r>
            <a:rPr lang="en-GB" sz="1800" dirty="0" smtClean="0"/>
            <a:t>No harm</a:t>
          </a:r>
          <a:endParaRPr lang="en-GB" sz="1800" dirty="0"/>
        </a:p>
      </dgm:t>
    </dgm:pt>
    <dgm:pt modelId="{3935948E-94CD-4783-9BD0-8A4BC0A2F9C0}" type="parTrans" cxnId="{0018EBA0-F717-4351-8933-E02F7010BEC8}">
      <dgm:prSet/>
      <dgm:spPr/>
      <dgm:t>
        <a:bodyPr/>
        <a:lstStyle/>
        <a:p>
          <a:pPr algn="ctr"/>
          <a:endParaRPr lang="en-GB" sz="1800"/>
        </a:p>
      </dgm:t>
    </dgm:pt>
    <dgm:pt modelId="{41227445-FC7E-4EA2-AB74-F07A62A22568}" type="sibTrans" cxnId="{0018EBA0-F717-4351-8933-E02F7010BEC8}">
      <dgm:prSet custT="1"/>
      <dgm:spPr/>
      <dgm:t>
        <a:bodyPr/>
        <a:lstStyle/>
        <a:p>
          <a:pPr algn="ctr"/>
          <a:endParaRPr lang="en-GB" sz="1800"/>
        </a:p>
      </dgm:t>
    </dgm:pt>
    <dgm:pt modelId="{D91009D8-E683-4B2F-BDD5-9033E182BDE6}">
      <dgm:prSet phldrT="[Text]" custT="1"/>
      <dgm:spPr/>
      <dgm:t>
        <a:bodyPr/>
        <a:lstStyle/>
        <a:p>
          <a:pPr algn="ctr"/>
          <a:r>
            <a:rPr lang="en-GB" sz="1800" dirty="0" smtClean="0">
              <a:solidFill>
                <a:schemeClr val="tx1"/>
              </a:solidFill>
              <a:effectLst/>
              <a:latin typeface="+mn-lt"/>
              <a:ea typeface="+mn-ea"/>
              <a:cs typeface="+mn-cs"/>
            </a:rPr>
            <a:t>The fourth condition of bai’at is that one will not cause harm of anyone under the impulse of any passion. </a:t>
          </a:r>
          <a:endParaRPr lang="en-GB" sz="1800" dirty="0"/>
        </a:p>
      </dgm:t>
    </dgm:pt>
    <dgm:pt modelId="{FF34B470-1BE8-4E72-AC39-2E4CA8113B38}" type="parTrans" cxnId="{89F9AAA4-7BF0-43C1-8C68-A4D575E75B2B}">
      <dgm:prSet/>
      <dgm:spPr/>
      <dgm:t>
        <a:bodyPr/>
        <a:lstStyle/>
        <a:p>
          <a:pPr algn="ctr"/>
          <a:endParaRPr lang="en-GB" sz="1800"/>
        </a:p>
      </dgm:t>
    </dgm:pt>
    <dgm:pt modelId="{42D47165-6906-4160-96AE-ED5CF18CF12C}" type="sibTrans" cxnId="{89F9AAA4-7BF0-43C1-8C68-A4D575E75B2B}">
      <dgm:prSet/>
      <dgm:spPr/>
      <dgm:t>
        <a:bodyPr/>
        <a:lstStyle/>
        <a:p>
          <a:pPr algn="ctr"/>
          <a:endParaRPr lang="en-GB" sz="1800"/>
        </a:p>
      </dgm:t>
    </dgm:pt>
    <dgm:pt modelId="{07A1BCFC-6169-43DF-B442-825AF7481F40}">
      <dgm:prSet phldrT="[Text]" custT="1"/>
      <dgm:spPr/>
      <dgm:t>
        <a:bodyPr/>
        <a:lstStyle/>
        <a:p>
          <a:pPr algn="ctr"/>
          <a:r>
            <a:rPr lang="en-GB" sz="1800" dirty="0" smtClean="0"/>
            <a:t>Faithful</a:t>
          </a:r>
          <a:endParaRPr lang="en-GB" sz="1800" dirty="0"/>
        </a:p>
      </dgm:t>
    </dgm:pt>
    <dgm:pt modelId="{84BF8AB1-1B55-4966-912E-2CF29D513D9B}" type="parTrans" cxnId="{35EF18DC-50A6-4488-A276-05FECEB16591}">
      <dgm:prSet/>
      <dgm:spPr/>
      <dgm:t>
        <a:bodyPr/>
        <a:lstStyle/>
        <a:p>
          <a:pPr algn="ctr"/>
          <a:endParaRPr lang="en-GB" sz="1800"/>
        </a:p>
      </dgm:t>
    </dgm:pt>
    <dgm:pt modelId="{1B091A29-E3C8-4283-B2C3-3CCD3FEE135D}" type="sibTrans" cxnId="{35EF18DC-50A6-4488-A276-05FECEB16591}">
      <dgm:prSet custT="1"/>
      <dgm:spPr/>
      <dgm:t>
        <a:bodyPr/>
        <a:lstStyle/>
        <a:p>
          <a:pPr algn="ctr"/>
          <a:endParaRPr lang="en-GB" sz="1800"/>
        </a:p>
      </dgm:t>
    </dgm:pt>
    <dgm:pt modelId="{64F02DAA-237F-4490-A292-8F28A9761AFE}">
      <dgm:prSet phldrT="[Text]" custT="1"/>
      <dgm:spPr/>
      <dgm:t>
        <a:bodyPr/>
        <a:lstStyle/>
        <a:p>
          <a:pPr algn="ctr"/>
          <a:r>
            <a:rPr lang="en-GB" sz="1800" dirty="0" smtClean="0">
              <a:solidFill>
                <a:schemeClr val="tx1"/>
              </a:solidFill>
              <a:effectLst/>
              <a:latin typeface="+mn-lt"/>
              <a:ea typeface="+mn-ea"/>
              <a:cs typeface="+mn-cs"/>
            </a:rPr>
            <a:t>Then one will remain faithful to God in all circumstances, in sorrow and happiness, in adversity and prosperity</a:t>
          </a:r>
          <a:endParaRPr lang="en-GB" sz="1800" dirty="0"/>
        </a:p>
      </dgm:t>
    </dgm:pt>
    <dgm:pt modelId="{297E17B9-256E-4B20-A003-6EDBF15FD222}" type="parTrans" cxnId="{2AF046C9-3D36-49BC-9CFA-F3525AA509D0}">
      <dgm:prSet/>
      <dgm:spPr/>
      <dgm:t>
        <a:bodyPr/>
        <a:lstStyle/>
        <a:p>
          <a:pPr algn="ctr"/>
          <a:endParaRPr lang="en-GB" sz="1800"/>
        </a:p>
      </dgm:t>
    </dgm:pt>
    <dgm:pt modelId="{23B4B47E-DC64-4008-BA9A-1426B39C2E96}" type="sibTrans" cxnId="{2AF046C9-3D36-49BC-9CFA-F3525AA509D0}">
      <dgm:prSet/>
      <dgm:spPr/>
      <dgm:t>
        <a:bodyPr/>
        <a:lstStyle/>
        <a:p>
          <a:pPr algn="ctr"/>
          <a:endParaRPr lang="en-GB" sz="1800"/>
        </a:p>
      </dgm:t>
    </dgm:pt>
    <dgm:pt modelId="{F30F1DF1-C57B-43E4-A969-8B725EC23B08}">
      <dgm:prSet phldrT="[Text]" custT="1"/>
      <dgm:spPr/>
      <dgm:t>
        <a:bodyPr/>
        <a:lstStyle/>
        <a:p>
          <a:pPr algn="ctr"/>
          <a:r>
            <a:rPr lang="en-GB" sz="1800" dirty="0" smtClean="0"/>
            <a:t>Pride and vanity</a:t>
          </a:r>
          <a:endParaRPr lang="en-GB" sz="1800" dirty="0"/>
        </a:p>
      </dgm:t>
    </dgm:pt>
    <dgm:pt modelId="{0B45B033-939A-414A-925D-9C999B91BD7D}" type="parTrans" cxnId="{48E76CC1-22B0-4702-8EA9-8C2F86C400CA}">
      <dgm:prSet/>
      <dgm:spPr/>
      <dgm:t>
        <a:bodyPr/>
        <a:lstStyle/>
        <a:p>
          <a:pPr algn="ctr"/>
          <a:endParaRPr lang="en-GB" sz="1800"/>
        </a:p>
      </dgm:t>
    </dgm:pt>
    <dgm:pt modelId="{5C5134F3-5BAF-4CDE-8EEE-08D8649916F8}" type="sibTrans" cxnId="{48E76CC1-22B0-4702-8EA9-8C2F86C400CA}">
      <dgm:prSet/>
      <dgm:spPr/>
      <dgm:t>
        <a:bodyPr/>
        <a:lstStyle/>
        <a:p>
          <a:pPr algn="ctr"/>
          <a:endParaRPr lang="en-GB" sz="1800"/>
        </a:p>
      </dgm:t>
    </dgm:pt>
    <dgm:pt modelId="{7E4537C7-D7BC-4B9B-A7ED-2C52AA4A6F2A}">
      <dgm:prSet phldrT="[Text]" custT="1"/>
      <dgm:spPr/>
      <dgm:t>
        <a:bodyPr/>
        <a:lstStyle/>
        <a:p>
          <a:pPr algn="ctr"/>
          <a:endParaRPr lang="en-GB" sz="1800" dirty="0"/>
        </a:p>
      </dgm:t>
    </dgm:pt>
    <dgm:pt modelId="{1A57B5C3-530C-427C-9F91-440C926F96E0}" type="parTrans" cxnId="{8E3020B6-ACB4-45CB-9E11-1F5E173FA482}">
      <dgm:prSet/>
      <dgm:spPr/>
      <dgm:t>
        <a:bodyPr/>
        <a:lstStyle/>
        <a:p>
          <a:pPr algn="ctr"/>
          <a:endParaRPr lang="en-GB" sz="1800"/>
        </a:p>
      </dgm:t>
    </dgm:pt>
    <dgm:pt modelId="{0B597B18-B71B-4704-843A-F98AF0020F5D}" type="sibTrans" cxnId="{8E3020B6-ACB4-45CB-9E11-1F5E173FA482}">
      <dgm:prSet/>
      <dgm:spPr/>
      <dgm:t>
        <a:bodyPr/>
        <a:lstStyle/>
        <a:p>
          <a:pPr algn="ctr"/>
          <a:endParaRPr lang="en-GB" sz="1800"/>
        </a:p>
      </dgm:t>
    </dgm:pt>
    <dgm:pt modelId="{9698005C-2978-444A-BA78-15CDF9F1CD1F}">
      <dgm:prSet custT="1"/>
      <dgm:spPr/>
      <dgm:t>
        <a:bodyPr/>
        <a:lstStyle/>
        <a:p>
          <a:pPr rtl="0"/>
          <a:r>
            <a:rPr lang="en-GB" sz="1800" smtClean="0">
              <a:solidFill>
                <a:schemeClr val="tx1"/>
              </a:solidFill>
              <a:effectLst/>
              <a:latin typeface="+mn-lt"/>
              <a:ea typeface="+mn-ea"/>
              <a:cs typeface="+mn-cs"/>
            </a:rPr>
            <a:t>One should entirely give up pride and vanity and spend life in humility. </a:t>
          </a:r>
          <a:endParaRPr lang="en-GB" sz="1800" dirty="0" smtClean="0">
            <a:solidFill>
              <a:schemeClr val="tx1"/>
            </a:solidFill>
            <a:effectLst/>
            <a:latin typeface="+mn-lt"/>
            <a:ea typeface="+mn-ea"/>
            <a:cs typeface="+mn-cs"/>
          </a:endParaRPr>
        </a:p>
      </dgm:t>
    </dgm:pt>
    <dgm:pt modelId="{633E8FC7-339C-4D09-ACFC-63C446ED1632}" type="parTrans" cxnId="{2020D027-4804-4A78-9886-0E3AAF7922A6}">
      <dgm:prSet/>
      <dgm:spPr/>
      <dgm:t>
        <a:bodyPr/>
        <a:lstStyle/>
        <a:p>
          <a:endParaRPr lang="en-GB"/>
        </a:p>
      </dgm:t>
    </dgm:pt>
    <dgm:pt modelId="{97F3B33E-5B79-45F2-9D66-1835F9AB7121}" type="sibTrans" cxnId="{2020D027-4804-4A78-9886-0E3AAF7922A6}">
      <dgm:prSet/>
      <dgm:spPr/>
      <dgm:t>
        <a:bodyPr/>
        <a:lstStyle/>
        <a:p>
          <a:endParaRPr lang="en-GB"/>
        </a:p>
      </dgm:t>
    </dgm:pt>
    <dgm:pt modelId="{2CBD9D63-57D8-4F0B-9DE7-6BD75C28E004}" type="pres">
      <dgm:prSet presAssocID="{7C4CD32F-BEBD-4B24-9B87-1B44CD417124}" presName="Name0" presStyleCnt="0">
        <dgm:presLayoutVars>
          <dgm:dir/>
          <dgm:animLvl val="lvl"/>
          <dgm:resizeHandles val="exact"/>
        </dgm:presLayoutVars>
      </dgm:prSet>
      <dgm:spPr/>
      <dgm:t>
        <a:bodyPr/>
        <a:lstStyle/>
        <a:p>
          <a:endParaRPr lang="en-GB"/>
        </a:p>
      </dgm:t>
    </dgm:pt>
    <dgm:pt modelId="{ECA38EEE-DC75-4D11-9CE4-075C21C4C34D}" type="pres">
      <dgm:prSet presAssocID="{7C4CD32F-BEBD-4B24-9B87-1B44CD417124}" presName="tSp" presStyleCnt="0"/>
      <dgm:spPr/>
    </dgm:pt>
    <dgm:pt modelId="{39BC5017-38A4-471E-A658-35D7AC410009}" type="pres">
      <dgm:prSet presAssocID="{7C4CD32F-BEBD-4B24-9B87-1B44CD417124}" presName="bSp" presStyleCnt="0"/>
      <dgm:spPr/>
    </dgm:pt>
    <dgm:pt modelId="{39DFDB8F-1290-4910-9287-C38ACA58A132}" type="pres">
      <dgm:prSet presAssocID="{7C4CD32F-BEBD-4B24-9B87-1B44CD417124}" presName="process" presStyleCnt="0"/>
      <dgm:spPr/>
    </dgm:pt>
    <dgm:pt modelId="{D185441F-BC13-410F-975A-62C9F92A94AB}" type="pres">
      <dgm:prSet presAssocID="{B563DCC5-DB14-4E75-9BC1-7112E0D1D159}" presName="composite1" presStyleCnt="0"/>
      <dgm:spPr/>
    </dgm:pt>
    <dgm:pt modelId="{E4E26CE9-032C-4F49-B729-E746BEBA5947}" type="pres">
      <dgm:prSet presAssocID="{B563DCC5-DB14-4E75-9BC1-7112E0D1D159}" presName="dummyNode1" presStyleLbl="node1" presStyleIdx="0" presStyleCnt="3"/>
      <dgm:spPr/>
    </dgm:pt>
    <dgm:pt modelId="{F01C3E29-7418-49AC-8D77-9E01CA8CD1D3}" type="pres">
      <dgm:prSet presAssocID="{B563DCC5-DB14-4E75-9BC1-7112E0D1D159}" presName="childNode1" presStyleLbl="bgAcc1" presStyleIdx="0" presStyleCnt="3" custScaleX="132029" custScaleY="155524" custLinFactNeighborX="-181" custLinFactNeighborY="-21844">
        <dgm:presLayoutVars>
          <dgm:bulletEnabled val="1"/>
        </dgm:presLayoutVars>
      </dgm:prSet>
      <dgm:spPr/>
      <dgm:t>
        <a:bodyPr/>
        <a:lstStyle/>
        <a:p>
          <a:endParaRPr lang="en-GB"/>
        </a:p>
      </dgm:t>
    </dgm:pt>
    <dgm:pt modelId="{0FC0465A-F58B-41DE-BE9B-9C9F4B728E92}" type="pres">
      <dgm:prSet presAssocID="{B563DCC5-DB14-4E75-9BC1-7112E0D1D159}" presName="childNode1tx" presStyleLbl="bgAcc1" presStyleIdx="0" presStyleCnt="3">
        <dgm:presLayoutVars>
          <dgm:bulletEnabled val="1"/>
        </dgm:presLayoutVars>
      </dgm:prSet>
      <dgm:spPr/>
      <dgm:t>
        <a:bodyPr/>
        <a:lstStyle/>
        <a:p>
          <a:endParaRPr lang="en-GB"/>
        </a:p>
      </dgm:t>
    </dgm:pt>
    <dgm:pt modelId="{F00314E3-EBD6-4ECF-A9D4-9C5834700C15}" type="pres">
      <dgm:prSet presAssocID="{B563DCC5-DB14-4E75-9BC1-7112E0D1D159}" presName="parentNode1" presStyleLbl="node1" presStyleIdx="0" presStyleCnt="3" custLinFactNeighborX="2472" custLinFactNeighborY="14432">
        <dgm:presLayoutVars>
          <dgm:chMax val="1"/>
          <dgm:bulletEnabled val="1"/>
        </dgm:presLayoutVars>
      </dgm:prSet>
      <dgm:spPr/>
      <dgm:t>
        <a:bodyPr/>
        <a:lstStyle/>
        <a:p>
          <a:endParaRPr lang="en-GB"/>
        </a:p>
      </dgm:t>
    </dgm:pt>
    <dgm:pt modelId="{EFD5761C-86EF-4EEC-92BB-212D97AC60A1}" type="pres">
      <dgm:prSet presAssocID="{B563DCC5-DB14-4E75-9BC1-7112E0D1D159}" presName="connSite1" presStyleCnt="0"/>
      <dgm:spPr/>
    </dgm:pt>
    <dgm:pt modelId="{A6100ADF-DC8C-426B-B6B0-3D5A228A82A9}" type="pres">
      <dgm:prSet presAssocID="{41227445-FC7E-4EA2-AB74-F07A62A22568}" presName="Name9" presStyleLbl="sibTrans2D1" presStyleIdx="0" presStyleCnt="2"/>
      <dgm:spPr/>
      <dgm:t>
        <a:bodyPr/>
        <a:lstStyle/>
        <a:p>
          <a:endParaRPr lang="en-GB"/>
        </a:p>
      </dgm:t>
    </dgm:pt>
    <dgm:pt modelId="{2A0CF341-2F26-4895-9512-C6339BB1B4E1}" type="pres">
      <dgm:prSet presAssocID="{07A1BCFC-6169-43DF-B442-825AF7481F40}" presName="composite2" presStyleCnt="0"/>
      <dgm:spPr/>
    </dgm:pt>
    <dgm:pt modelId="{6969C2C5-8D5D-48BA-8EC0-5E5928D281C2}" type="pres">
      <dgm:prSet presAssocID="{07A1BCFC-6169-43DF-B442-825AF7481F40}" presName="dummyNode2" presStyleLbl="node1" presStyleIdx="0" presStyleCnt="3"/>
      <dgm:spPr/>
    </dgm:pt>
    <dgm:pt modelId="{3BB4CEBD-9C7A-4589-864F-2B232C38C4C5}" type="pres">
      <dgm:prSet presAssocID="{07A1BCFC-6169-43DF-B442-825AF7481F40}" presName="childNode2" presStyleLbl="bgAcc1" presStyleIdx="1" presStyleCnt="3" custScaleX="146721" custScaleY="167996">
        <dgm:presLayoutVars>
          <dgm:bulletEnabled val="1"/>
        </dgm:presLayoutVars>
      </dgm:prSet>
      <dgm:spPr/>
      <dgm:t>
        <a:bodyPr/>
        <a:lstStyle/>
        <a:p>
          <a:endParaRPr lang="en-GB"/>
        </a:p>
      </dgm:t>
    </dgm:pt>
    <dgm:pt modelId="{C5D66749-AD65-49BA-9E81-B40A6B772CD4}" type="pres">
      <dgm:prSet presAssocID="{07A1BCFC-6169-43DF-B442-825AF7481F40}" presName="childNode2tx" presStyleLbl="bgAcc1" presStyleIdx="1" presStyleCnt="3">
        <dgm:presLayoutVars>
          <dgm:bulletEnabled val="1"/>
        </dgm:presLayoutVars>
      </dgm:prSet>
      <dgm:spPr/>
      <dgm:t>
        <a:bodyPr/>
        <a:lstStyle/>
        <a:p>
          <a:endParaRPr lang="en-GB"/>
        </a:p>
      </dgm:t>
    </dgm:pt>
    <dgm:pt modelId="{FBACD683-C5FA-46E1-9979-93DCBBE53F24}" type="pres">
      <dgm:prSet presAssocID="{07A1BCFC-6169-43DF-B442-825AF7481F40}" presName="parentNode2" presStyleLbl="node1" presStyleIdx="1" presStyleCnt="3" custLinFactNeighborX="-1961" custLinFactNeighborY="-28989">
        <dgm:presLayoutVars>
          <dgm:chMax val="0"/>
          <dgm:bulletEnabled val="1"/>
        </dgm:presLayoutVars>
      </dgm:prSet>
      <dgm:spPr/>
      <dgm:t>
        <a:bodyPr/>
        <a:lstStyle/>
        <a:p>
          <a:endParaRPr lang="en-GB"/>
        </a:p>
      </dgm:t>
    </dgm:pt>
    <dgm:pt modelId="{2707A9E1-08F8-4683-8AB1-119BD53B206C}" type="pres">
      <dgm:prSet presAssocID="{07A1BCFC-6169-43DF-B442-825AF7481F40}" presName="connSite2" presStyleCnt="0"/>
      <dgm:spPr/>
    </dgm:pt>
    <dgm:pt modelId="{F5BBF758-5322-49A5-B27E-BEADEFFDE90F}" type="pres">
      <dgm:prSet presAssocID="{1B091A29-E3C8-4283-B2C3-3CCD3FEE135D}" presName="Name18" presStyleLbl="sibTrans2D1" presStyleIdx="1" presStyleCnt="2"/>
      <dgm:spPr/>
      <dgm:t>
        <a:bodyPr/>
        <a:lstStyle/>
        <a:p>
          <a:endParaRPr lang="en-GB"/>
        </a:p>
      </dgm:t>
    </dgm:pt>
    <dgm:pt modelId="{8C6C8C49-4CD9-423F-BAC2-D91387D2E61D}" type="pres">
      <dgm:prSet presAssocID="{F30F1DF1-C57B-43E4-A969-8B725EC23B08}" presName="composite1" presStyleCnt="0"/>
      <dgm:spPr/>
    </dgm:pt>
    <dgm:pt modelId="{64B84764-AB8D-472D-911E-AA60A3E91948}" type="pres">
      <dgm:prSet presAssocID="{F30F1DF1-C57B-43E4-A969-8B725EC23B08}" presName="dummyNode1" presStyleLbl="node1" presStyleIdx="1" presStyleCnt="3"/>
      <dgm:spPr/>
    </dgm:pt>
    <dgm:pt modelId="{D2EF8FA5-1214-4A59-9ED7-BD97876EE701}" type="pres">
      <dgm:prSet presAssocID="{F30F1DF1-C57B-43E4-A969-8B725EC23B08}" presName="childNode1" presStyleLbl="bgAcc1" presStyleIdx="2" presStyleCnt="3" custScaleX="154352" custScaleY="130601" custLinFactNeighborX="-6035" custLinFactNeighborY="-34776">
        <dgm:presLayoutVars>
          <dgm:bulletEnabled val="1"/>
        </dgm:presLayoutVars>
      </dgm:prSet>
      <dgm:spPr/>
      <dgm:t>
        <a:bodyPr/>
        <a:lstStyle/>
        <a:p>
          <a:endParaRPr lang="en-GB"/>
        </a:p>
      </dgm:t>
    </dgm:pt>
    <dgm:pt modelId="{5230803D-5339-49DD-91A3-F4FA4A9ED5FA}" type="pres">
      <dgm:prSet presAssocID="{F30F1DF1-C57B-43E4-A969-8B725EC23B08}" presName="childNode1tx" presStyleLbl="bgAcc1" presStyleIdx="2" presStyleCnt="3">
        <dgm:presLayoutVars>
          <dgm:bulletEnabled val="1"/>
        </dgm:presLayoutVars>
      </dgm:prSet>
      <dgm:spPr/>
      <dgm:t>
        <a:bodyPr/>
        <a:lstStyle/>
        <a:p>
          <a:endParaRPr lang="en-GB"/>
        </a:p>
      </dgm:t>
    </dgm:pt>
    <dgm:pt modelId="{6F2ECB69-094C-4A37-8B75-14D624B246B9}" type="pres">
      <dgm:prSet presAssocID="{F30F1DF1-C57B-43E4-A969-8B725EC23B08}" presName="parentNode1" presStyleLbl="node1" presStyleIdx="2" presStyleCnt="3">
        <dgm:presLayoutVars>
          <dgm:chMax val="1"/>
          <dgm:bulletEnabled val="1"/>
        </dgm:presLayoutVars>
      </dgm:prSet>
      <dgm:spPr/>
      <dgm:t>
        <a:bodyPr/>
        <a:lstStyle/>
        <a:p>
          <a:endParaRPr lang="en-GB"/>
        </a:p>
      </dgm:t>
    </dgm:pt>
    <dgm:pt modelId="{C815B3C1-89DC-4A0A-B699-AAA0AE591E46}" type="pres">
      <dgm:prSet presAssocID="{F30F1DF1-C57B-43E4-A969-8B725EC23B08}" presName="connSite1" presStyleCnt="0"/>
      <dgm:spPr/>
    </dgm:pt>
  </dgm:ptLst>
  <dgm:cxnLst>
    <dgm:cxn modelId="{0018EBA0-F717-4351-8933-E02F7010BEC8}" srcId="{7C4CD32F-BEBD-4B24-9B87-1B44CD417124}" destId="{B563DCC5-DB14-4E75-9BC1-7112E0D1D159}" srcOrd="0" destOrd="0" parTransId="{3935948E-94CD-4783-9BD0-8A4BC0A2F9C0}" sibTransId="{41227445-FC7E-4EA2-AB74-F07A62A22568}"/>
    <dgm:cxn modelId="{96A9A426-93C4-4BB7-80BF-2935BBC4A620}" type="presOf" srcId="{64F02DAA-237F-4490-A292-8F28A9761AFE}" destId="{3BB4CEBD-9C7A-4589-864F-2B232C38C4C5}" srcOrd="0" destOrd="0" presId="urn:microsoft.com/office/officeart/2005/8/layout/hProcess4"/>
    <dgm:cxn modelId="{402D7810-CAEB-430F-AC93-65168D4344D8}" type="presOf" srcId="{41227445-FC7E-4EA2-AB74-F07A62A22568}" destId="{A6100ADF-DC8C-426B-B6B0-3D5A228A82A9}" srcOrd="0" destOrd="0" presId="urn:microsoft.com/office/officeart/2005/8/layout/hProcess4"/>
    <dgm:cxn modelId="{39A551B1-C3A6-4B4F-9553-7B48B20B8B0C}" type="presOf" srcId="{9698005C-2978-444A-BA78-15CDF9F1CD1F}" destId="{D2EF8FA5-1214-4A59-9ED7-BD97876EE701}" srcOrd="0" destOrd="1" presId="urn:microsoft.com/office/officeart/2005/8/layout/hProcess4"/>
    <dgm:cxn modelId="{2020D027-4804-4A78-9886-0E3AAF7922A6}" srcId="{F30F1DF1-C57B-43E4-A969-8B725EC23B08}" destId="{9698005C-2978-444A-BA78-15CDF9F1CD1F}" srcOrd="1" destOrd="0" parTransId="{633E8FC7-339C-4D09-ACFC-63C446ED1632}" sibTransId="{97F3B33E-5B79-45F2-9D66-1835F9AB7121}"/>
    <dgm:cxn modelId="{426BFB38-4642-470B-8AF6-83C09298BBE0}" type="presOf" srcId="{07A1BCFC-6169-43DF-B442-825AF7481F40}" destId="{FBACD683-C5FA-46E1-9979-93DCBBE53F24}" srcOrd="0" destOrd="0" presId="urn:microsoft.com/office/officeart/2005/8/layout/hProcess4"/>
    <dgm:cxn modelId="{7FEA0741-96D0-4438-BAA7-99FC68590DE3}" type="presOf" srcId="{1B091A29-E3C8-4283-B2C3-3CCD3FEE135D}" destId="{F5BBF758-5322-49A5-B27E-BEADEFFDE90F}" srcOrd="0" destOrd="0" presId="urn:microsoft.com/office/officeart/2005/8/layout/hProcess4"/>
    <dgm:cxn modelId="{E3BAF319-A185-4685-BCA1-DDF4F4DE2C1B}" type="presOf" srcId="{D91009D8-E683-4B2F-BDD5-9033E182BDE6}" destId="{0FC0465A-F58B-41DE-BE9B-9C9F4B728E92}" srcOrd="1" destOrd="0" presId="urn:microsoft.com/office/officeart/2005/8/layout/hProcess4"/>
    <dgm:cxn modelId="{35EF18DC-50A6-4488-A276-05FECEB16591}" srcId="{7C4CD32F-BEBD-4B24-9B87-1B44CD417124}" destId="{07A1BCFC-6169-43DF-B442-825AF7481F40}" srcOrd="1" destOrd="0" parTransId="{84BF8AB1-1B55-4966-912E-2CF29D513D9B}" sibTransId="{1B091A29-E3C8-4283-B2C3-3CCD3FEE135D}"/>
    <dgm:cxn modelId="{2707B05E-65F3-4EC7-951D-FF038A88F26C}" type="presOf" srcId="{F30F1DF1-C57B-43E4-A969-8B725EC23B08}" destId="{6F2ECB69-094C-4A37-8B75-14D624B246B9}" srcOrd="0" destOrd="0" presId="urn:microsoft.com/office/officeart/2005/8/layout/hProcess4"/>
    <dgm:cxn modelId="{F5734EAB-D7FD-4781-8AAF-81E9F0E62094}" type="presOf" srcId="{9698005C-2978-444A-BA78-15CDF9F1CD1F}" destId="{5230803D-5339-49DD-91A3-F4FA4A9ED5FA}" srcOrd="1" destOrd="1" presId="urn:microsoft.com/office/officeart/2005/8/layout/hProcess4"/>
    <dgm:cxn modelId="{96F9D3DA-4933-4888-8A52-79824569BD5D}" type="presOf" srcId="{D91009D8-E683-4B2F-BDD5-9033E182BDE6}" destId="{F01C3E29-7418-49AC-8D77-9E01CA8CD1D3}" srcOrd="0" destOrd="0" presId="urn:microsoft.com/office/officeart/2005/8/layout/hProcess4"/>
    <dgm:cxn modelId="{2D87319C-7981-450B-9743-0E9DAD995D6B}" type="presOf" srcId="{7E4537C7-D7BC-4B9B-A7ED-2C52AA4A6F2A}" destId="{5230803D-5339-49DD-91A3-F4FA4A9ED5FA}" srcOrd="1" destOrd="0" presId="urn:microsoft.com/office/officeart/2005/8/layout/hProcess4"/>
    <dgm:cxn modelId="{22C37385-4A0B-47D7-8B64-269CFB9B877D}" type="presOf" srcId="{64F02DAA-237F-4490-A292-8F28A9761AFE}" destId="{C5D66749-AD65-49BA-9E81-B40A6B772CD4}" srcOrd="1" destOrd="0" presId="urn:microsoft.com/office/officeart/2005/8/layout/hProcess4"/>
    <dgm:cxn modelId="{48E76CC1-22B0-4702-8EA9-8C2F86C400CA}" srcId="{7C4CD32F-BEBD-4B24-9B87-1B44CD417124}" destId="{F30F1DF1-C57B-43E4-A969-8B725EC23B08}" srcOrd="2" destOrd="0" parTransId="{0B45B033-939A-414A-925D-9C999B91BD7D}" sibTransId="{5C5134F3-5BAF-4CDE-8EEE-08D8649916F8}"/>
    <dgm:cxn modelId="{89F9AAA4-7BF0-43C1-8C68-A4D575E75B2B}" srcId="{B563DCC5-DB14-4E75-9BC1-7112E0D1D159}" destId="{D91009D8-E683-4B2F-BDD5-9033E182BDE6}" srcOrd="0" destOrd="0" parTransId="{FF34B470-1BE8-4E72-AC39-2E4CA8113B38}" sibTransId="{42D47165-6906-4160-96AE-ED5CF18CF12C}"/>
    <dgm:cxn modelId="{7DEDBC43-AFF3-4600-91DC-4332403EC8AE}" type="presOf" srcId="{7C4CD32F-BEBD-4B24-9B87-1B44CD417124}" destId="{2CBD9D63-57D8-4F0B-9DE7-6BD75C28E004}" srcOrd="0" destOrd="0" presId="urn:microsoft.com/office/officeart/2005/8/layout/hProcess4"/>
    <dgm:cxn modelId="{5720D929-C1FF-4FE7-885C-3C8709ED3E41}" type="presOf" srcId="{B563DCC5-DB14-4E75-9BC1-7112E0D1D159}" destId="{F00314E3-EBD6-4ECF-A9D4-9C5834700C15}" srcOrd="0" destOrd="0" presId="urn:microsoft.com/office/officeart/2005/8/layout/hProcess4"/>
    <dgm:cxn modelId="{8E3020B6-ACB4-45CB-9E11-1F5E173FA482}" srcId="{F30F1DF1-C57B-43E4-A969-8B725EC23B08}" destId="{7E4537C7-D7BC-4B9B-A7ED-2C52AA4A6F2A}" srcOrd="0" destOrd="0" parTransId="{1A57B5C3-530C-427C-9F91-440C926F96E0}" sibTransId="{0B597B18-B71B-4704-843A-F98AF0020F5D}"/>
    <dgm:cxn modelId="{2AF046C9-3D36-49BC-9CFA-F3525AA509D0}" srcId="{07A1BCFC-6169-43DF-B442-825AF7481F40}" destId="{64F02DAA-237F-4490-A292-8F28A9761AFE}" srcOrd="0" destOrd="0" parTransId="{297E17B9-256E-4B20-A003-6EDBF15FD222}" sibTransId="{23B4B47E-DC64-4008-BA9A-1426B39C2E96}"/>
    <dgm:cxn modelId="{9146C46E-50C4-4134-A3DC-749BFB4A0172}" type="presOf" srcId="{7E4537C7-D7BC-4B9B-A7ED-2C52AA4A6F2A}" destId="{D2EF8FA5-1214-4A59-9ED7-BD97876EE701}" srcOrd="0" destOrd="0" presId="urn:microsoft.com/office/officeart/2005/8/layout/hProcess4"/>
    <dgm:cxn modelId="{8F528CBA-E9B7-47D4-B383-0CBCF53723CC}" type="presParOf" srcId="{2CBD9D63-57D8-4F0B-9DE7-6BD75C28E004}" destId="{ECA38EEE-DC75-4D11-9CE4-075C21C4C34D}" srcOrd="0" destOrd="0" presId="urn:microsoft.com/office/officeart/2005/8/layout/hProcess4"/>
    <dgm:cxn modelId="{8188C45A-E658-4ADC-87A1-C4ACD36CD56F}" type="presParOf" srcId="{2CBD9D63-57D8-4F0B-9DE7-6BD75C28E004}" destId="{39BC5017-38A4-471E-A658-35D7AC410009}" srcOrd="1" destOrd="0" presId="urn:microsoft.com/office/officeart/2005/8/layout/hProcess4"/>
    <dgm:cxn modelId="{4C6CB7FD-020A-4B76-BC8F-8B217595D6DB}" type="presParOf" srcId="{2CBD9D63-57D8-4F0B-9DE7-6BD75C28E004}" destId="{39DFDB8F-1290-4910-9287-C38ACA58A132}" srcOrd="2" destOrd="0" presId="urn:microsoft.com/office/officeart/2005/8/layout/hProcess4"/>
    <dgm:cxn modelId="{4ED35C01-E4DB-424D-BAFF-1A5CA2B716AD}" type="presParOf" srcId="{39DFDB8F-1290-4910-9287-C38ACA58A132}" destId="{D185441F-BC13-410F-975A-62C9F92A94AB}" srcOrd="0" destOrd="0" presId="urn:microsoft.com/office/officeart/2005/8/layout/hProcess4"/>
    <dgm:cxn modelId="{7B7560D1-7CB6-45AA-933D-176DAC7570E7}" type="presParOf" srcId="{D185441F-BC13-410F-975A-62C9F92A94AB}" destId="{E4E26CE9-032C-4F49-B729-E746BEBA5947}" srcOrd="0" destOrd="0" presId="urn:microsoft.com/office/officeart/2005/8/layout/hProcess4"/>
    <dgm:cxn modelId="{8215B7DB-BB5B-457E-8B50-3D1428B8C902}" type="presParOf" srcId="{D185441F-BC13-410F-975A-62C9F92A94AB}" destId="{F01C3E29-7418-49AC-8D77-9E01CA8CD1D3}" srcOrd="1" destOrd="0" presId="urn:microsoft.com/office/officeart/2005/8/layout/hProcess4"/>
    <dgm:cxn modelId="{C1B0F5D9-21F3-40B1-8F0B-9F0AE009FDA2}" type="presParOf" srcId="{D185441F-BC13-410F-975A-62C9F92A94AB}" destId="{0FC0465A-F58B-41DE-BE9B-9C9F4B728E92}" srcOrd="2" destOrd="0" presId="urn:microsoft.com/office/officeart/2005/8/layout/hProcess4"/>
    <dgm:cxn modelId="{4AC74781-9FC5-42CA-8991-FD68C1BB1914}" type="presParOf" srcId="{D185441F-BC13-410F-975A-62C9F92A94AB}" destId="{F00314E3-EBD6-4ECF-A9D4-9C5834700C15}" srcOrd="3" destOrd="0" presId="urn:microsoft.com/office/officeart/2005/8/layout/hProcess4"/>
    <dgm:cxn modelId="{D12D55FF-E18B-42A1-8857-8D208F13F71F}" type="presParOf" srcId="{D185441F-BC13-410F-975A-62C9F92A94AB}" destId="{EFD5761C-86EF-4EEC-92BB-212D97AC60A1}" srcOrd="4" destOrd="0" presId="urn:microsoft.com/office/officeart/2005/8/layout/hProcess4"/>
    <dgm:cxn modelId="{0F643BFF-BDE1-4698-8205-4CC42E0FFD64}" type="presParOf" srcId="{39DFDB8F-1290-4910-9287-C38ACA58A132}" destId="{A6100ADF-DC8C-426B-B6B0-3D5A228A82A9}" srcOrd="1" destOrd="0" presId="urn:microsoft.com/office/officeart/2005/8/layout/hProcess4"/>
    <dgm:cxn modelId="{8CF49CE5-D42A-4E2E-8FA5-309C1D2AE954}" type="presParOf" srcId="{39DFDB8F-1290-4910-9287-C38ACA58A132}" destId="{2A0CF341-2F26-4895-9512-C6339BB1B4E1}" srcOrd="2" destOrd="0" presId="urn:microsoft.com/office/officeart/2005/8/layout/hProcess4"/>
    <dgm:cxn modelId="{1EC42903-631A-4684-8854-D8CAB46882DA}" type="presParOf" srcId="{2A0CF341-2F26-4895-9512-C6339BB1B4E1}" destId="{6969C2C5-8D5D-48BA-8EC0-5E5928D281C2}" srcOrd="0" destOrd="0" presId="urn:microsoft.com/office/officeart/2005/8/layout/hProcess4"/>
    <dgm:cxn modelId="{E1DC476D-3AA9-4F00-8E19-1791E71FF924}" type="presParOf" srcId="{2A0CF341-2F26-4895-9512-C6339BB1B4E1}" destId="{3BB4CEBD-9C7A-4589-864F-2B232C38C4C5}" srcOrd="1" destOrd="0" presId="urn:microsoft.com/office/officeart/2005/8/layout/hProcess4"/>
    <dgm:cxn modelId="{5AD531FE-57B5-45C6-ABC8-E42C3CAC48CD}" type="presParOf" srcId="{2A0CF341-2F26-4895-9512-C6339BB1B4E1}" destId="{C5D66749-AD65-49BA-9E81-B40A6B772CD4}" srcOrd="2" destOrd="0" presId="urn:microsoft.com/office/officeart/2005/8/layout/hProcess4"/>
    <dgm:cxn modelId="{E9F7064F-A894-4C12-9077-E4EB9636F5DC}" type="presParOf" srcId="{2A0CF341-2F26-4895-9512-C6339BB1B4E1}" destId="{FBACD683-C5FA-46E1-9979-93DCBBE53F24}" srcOrd="3" destOrd="0" presId="urn:microsoft.com/office/officeart/2005/8/layout/hProcess4"/>
    <dgm:cxn modelId="{39FCF54F-AD30-4915-BDB6-5ABA2F0C2E31}" type="presParOf" srcId="{2A0CF341-2F26-4895-9512-C6339BB1B4E1}" destId="{2707A9E1-08F8-4683-8AB1-119BD53B206C}" srcOrd="4" destOrd="0" presId="urn:microsoft.com/office/officeart/2005/8/layout/hProcess4"/>
    <dgm:cxn modelId="{CC62B940-DA1D-4961-BDDD-1A5BC99167A3}" type="presParOf" srcId="{39DFDB8F-1290-4910-9287-C38ACA58A132}" destId="{F5BBF758-5322-49A5-B27E-BEADEFFDE90F}" srcOrd="3" destOrd="0" presId="urn:microsoft.com/office/officeart/2005/8/layout/hProcess4"/>
    <dgm:cxn modelId="{001B0FB1-C530-4611-B06F-36C4236A81EA}" type="presParOf" srcId="{39DFDB8F-1290-4910-9287-C38ACA58A132}" destId="{8C6C8C49-4CD9-423F-BAC2-D91387D2E61D}" srcOrd="4" destOrd="0" presId="urn:microsoft.com/office/officeart/2005/8/layout/hProcess4"/>
    <dgm:cxn modelId="{BBEF3520-4751-41A2-86F7-787DA950F082}" type="presParOf" srcId="{8C6C8C49-4CD9-423F-BAC2-D91387D2E61D}" destId="{64B84764-AB8D-472D-911E-AA60A3E91948}" srcOrd="0" destOrd="0" presId="urn:microsoft.com/office/officeart/2005/8/layout/hProcess4"/>
    <dgm:cxn modelId="{32CE07DD-34D4-4E93-88FA-283F75320D56}" type="presParOf" srcId="{8C6C8C49-4CD9-423F-BAC2-D91387D2E61D}" destId="{D2EF8FA5-1214-4A59-9ED7-BD97876EE701}" srcOrd="1" destOrd="0" presId="urn:microsoft.com/office/officeart/2005/8/layout/hProcess4"/>
    <dgm:cxn modelId="{8C1DC9F8-0EB2-412B-9886-02A7B195E28F}" type="presParOf" srcId="{8C6C8C49-4CD9-423F-BAC2-D91387D2E61D}" destId="{5230803D-5339-49DD-91A3-F4FA4A9ED5FA}" srcOrd="2" destOrd="0" presId="urn:microsoft.com/office/officeart/2005/8/layout/hProcess4"/>
    <dgm:cxn modelId="{8A6F51E4-3E28-4A00-9B99-C071BB172217}" type="presParOf" srcId="{8C6C8C49-4CD9-423F-BAC2-D91387D2E61D}" destId="{6F2ECB69-094C-4A37-8B75-14D624B246B9}" srcOrd="3" destOrd="0" presId="urn:microsoft.com/office/officeart/2005/8/layout/hProcess4"/>
    <dgm:cxn modelId="{552E7AF8-3DF5-4D09-B88F-D11E22BB9FC9}" type="presParOf" srcId="{8C6C8C49-4CD9-423F-BAC2-D91387D2E61D}" destId="{C815B3C1-89DC-4A0A-B699-AAA0AE591E46}"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970D37D-8537-463B-983F-14E25F827169}" type="doc">
      <dgm:prSet loTypeId="urn:microsoft.com/office/officeart/2005/8/layout/process4" loCatId="list" qsTypeId="urn:microsoft.com/office/officeart/2005/8/quickstyle/3d3" qsCatId="3D" csTypeId="urn:microsoft.com/office/officeart/2005/8/colors/accent2_4" csCatId="accent2" phldr="1"/>
      <dgm:spPr/>
      <dgm:t>
        <a:bodyPr/>
        <a:lstStyle/>
        <a:p>
          <a:endParaRPr lang="en-GB"/>
        </a:p>
      </dgm:t>
    </dgm:pt>
    <dgm:pt modelId="{CA81F0F8-F8F1-48D3-8DDD-C1154ADEA5E8}">
      <dgm:prSet phldrT="[Text]" custT="1"/>
      <dgm:spPr/>
      <dgm:t>
        <a:bodyPr/>
        <a:lstStyle/>
        <a:p>
          <a:r>
            <a:rPr lang="en-GB" sz="1800" dirty="0" smtClean="0">
              <a:solidFill>
                <a:schemeClr val="tx1"/>
              </a:solidFill>
              <a:effectLst/>
              <a:latin typeface="+mn-lt"/>
              <a:ea typeface="+mn-ea"/>
              <a:cs typeface="+mn-cs"/>
            </a:rPr>
            <a:t>The outside world is watching us for we claim to represent the true picture of Islam. Therefore it is our responsibility to maintain Islam’s honour. </a:t>
          </a:r>
          <a:endParaRPr lang="en-GB" sz="1800" dirty="0">
            <a:solidFill>
              <a:schemeClr val="tx1"/>
            </a:solidFill>
          </a:endParaRPr>
        </a:p>
      </dgm:t>
    </dgm:pt>
    <dgm:pt modelId="{86AF517D-60E5-48D1-A9D9-6CBD9A3E17EA}" type="parTrans" cxnId="{1BC7C443-D1CA-40E2-BC28-2B9DB12C2E4C}">
      <dgm:prSet/>
      <dgm:spPr/>
      <dgm:t>
        <a:bodyPr/>
        <a:lstStyle/>
        <a:p>
          <a:endParaRPr lang="en-GB" sz="1800">
            <a:solidFill>
              <a:schemeClr val="tx1"/>
            </a:solidFill>
          </a:endParaRPr>
        </a:p>
      </dgm:t>
    </dgm:pt>
    <dgm:pt modelId="{D0D67E7F-506B-48D4-B421-891218E2C9CF}" type="sibTrans" cxnId="{1BC7C443-D1CA-40E2-BC28-2B9DB12C2E4C}">
      <dgm:prSet/>
      <dgm:spPr/>
      <dgm:t>
        <a:bodyPr/>
        <a:lstStyle/>
        <a:p>
          <a:endParaRPr lang="en-GB" sz="1800">
            <a:solidFill>
              <a:schemeClr val="tx1"/>
            </a:solidFill>
          </a:endParaRPr>
        </a:p>
      </dgm:t>
    </dgm:pt>
    <dgm:pt modelId="{4385ACDC-B5ED-4168-8955-1783DF62A4E4}">
      <dgm:prSet custT="1"/>
      <dgm:spPr/>
      <dgm:t>
        <a:bodyPr/>
        <a:lstStyle/>
        <a:p>
          <a:r>
            <a:rPr lang="en-GB" sz="1800" dirty="0" smtClean="0">
              <a:solidFill>
                <a:schemeClr val="tx1"/>
              </a:solidFill>
              <a:effectLst/>
              <a:latin typeface="+mn-lt"/>
              <a:ea typeface="+mn-ea"/>
              <a:cs typeface="+mn-cs"/>
            </a:rPr>
            <a:t>One shall regard faith, the honour of faith, and the cause of Islam dearer to one than one’s life, wealth, honour, children and all other dear ones. </a:t>
          </a:r>
          <a:endParaRPr lang="en-GB" sz="1800" dirty="0">
            <a:solidFill>
              <a:schemeClr val="tx1"/>
            </a:solidFill>
          </a:endParaRPr>
        </a:p>
      </dgm:t>
    </dgm:pt>
    <dgm:pt modelId="{A1A71CD5-2602-42A6-9FA3-238A4DFABF7B}" type="parTrans" cxnId="{EDA95829-891E-48E2-A776-E69696D62597}">
      <dgm:prSet/>
      <dgm:spPr/>
      <dgm:t>
        <a:bodyPr/>
        <a:lstStyle/>
        <a:p>
          <a:endParaRPr lang="en-GB" sz="1800">
            <a:solidFill>
              <a:schemeClr val="tx1"/>
            </a:solidFill>
          </a:endParaRPr>
        </a:p>
      </dgm:t>
    </dgm:pt>
    <dgm:pt modelId="{9E15DA70-A9E0-48EC-8F17-AF040287DD45}" type="sibTrans" cxnId="{EDA95829-891E-48E2-A776-E69696D62597}">
      <dgm:prSet/>
      <dgm:spPr/>
      <dgm:t>
        <a:bodyPr/>
        <a:lstStyle/>
        <a:p>
          <a:endParaRPr lang="en-GB" sz="1800">
            <a:solidFill>
              <a:schemeClr val="tx1"/>
            </a:solidFill>
          </a:endParaRPr>
        </a:p>
      </dgm:t>
    </dgm:pt>
    <dgm:pt modelId="{A27ABCAB-DCB7-4E00-B50E-D2BF0A98D39F}">
      <dgm:prSet custT="1"/>
      <dgm:spPr/>
      <dgm:t>
        <a:bodyPr/>
        <a:lstStyle/>
        <a:p>
          <a:r>
            <a:rPr lang="en-GB" sz="1800" dirty="0" smtClean="0">
              <a:solidFill>
                <a:schemeClr val="tx1"/>
              </a:solidFill>
              <a:effectLst/>
              <a:latin typeface="+mn-lt"/>
              <a:ea typeface="+mn-ea"/>
              <a:cs typeface="+mn-cs"/>
            </a:rPr>
            <a:t>We can only do successful </a:t>
          </a:r>
          <a:r>
            <a:rPr lang="en-GB" sz="1800" i="1" dirty="0" err="1" smtClean="0">
              <a:solidFill>
                <a:schemeClr val="tx1"/>
              </a:solidFill>
              <a:effectLst/>
              <a:latin typeface="+mn-lt"/>
              <a:ea typeface="+mn-ea"/>
              <a:cs typeface="+mn-cs"/>
            </a:rPr>
            <a:t>Tabligh</a:t>
          </a:r>
          <a:r>
            <a:rPr lang="en-GB" sz="1800" dirty="0" smtClean="0">
              <a:solidFill>
                <a:schemeClr val="tx1"/>
              </a:solidFill>
              <a:effectLst/>
              <a:latin typeface="+mn-lt"/>
              <a:ea typeface="+mn-ea"/>
              <a:cs typeface="+mn-cs"/>
            </a:rPr>
            <a:t> if our own models are pious.</a:t>
          </a:r>
          <a:endParaRPr lang="en-US" sz="1800" dirty="0">
            <a:solidFill>
              <a:schemeClr val="tx1"/>
            </a:solidFill>
          </a:endParaRPr>
        </a:p>
      </dgm:t>
    </dgm:pt>
    <dgm:pt modelId="{02B87B90-7514-457C-BE93-978CACC57217}" type="parTrans" cxnId="{10130E01-0404-402A-8DD0-90C3663E0F67}">
      <dgm:prSet/>
      <dgm:spPr/>
      <dgm:t>
        <a:bodyPr/>
        <a:lstStyle/>
        <a:p>
          <a:endParaRPr lang="en-US" sz="1800">
            <a:solidFill>
              <a:schemeClr val="tx1"/>
            </a:solidFill>
          </a:endParaRPr>
        </a:p>
      </dgm:t>
    </dgm:pt>
    <dgm:pt modelId="{989E2E1C-8FB9-4736-BB3B-7793058DA9B4}" type="sibTrans" cxnId="{10130E01-0404-402A-8DD0-90C3663E0F67}">
      <dgm:prSet/>
      <dgm:spPr/>
      <dgm:t>
        <a:bodyPr/>
        <a:lstStyle/>
        <a:p>
          <a:endParaRPr lang="en-US" sz="1800">
            <a:solidFill>
              <a:schemeClr val="tx1"/>
            </a:solidFill>
          </a:endParaRPr>
        </a:p>
      </dgm:t>
    </dgm:pt>
    <dgm:pt modelId="{C373C67B-0807-416D-8604-50ECC9853FB9}" type="pres">
      <dgm:prSet presAssocID="{9970D37D-8537-463B-983F-14E25F827169}" presName="Name0" presStyleCnt="0">
        <dgm:presLayoutVars>
          <dgm:dir/>
          <dgm:animLvl val="lvl"/>
          <dgm:resizeHandles val="exact"/>
        </dgm:presLayoutVars>
      </dgm:prSet>
      <dgm:spPr/>
      <dgm:t>
        <a:bodyPr/>
        <a:lstStyle/>
        <a:p>
          <a:endParaRPr lang="en-GB"/>
        </a:p>
      </dgm:t>
    </dgm:pt>
    <dgm:pt modelId="{67DE0D32-061F-46AD-B88B-C46631D33D1D}" type="pres">
      <dgm:prSet presAssocID="{A27ABCAB-DCB7-4E00-B50E-D2BF0A98D39F}" presName="boxAndChildren" presStyleCnt="0"/>
      <dgm:spPr/>
    </dgm:pt>
    <dgm:pt modelId="{D1492012-702B-48E1-976C-32D300AB865B}" type="pres">
      <dgm:prSet presAssocID="{A27ABCAB-DCB7-4E00-B50E-D2BF0A98D39F}" presName="parentTextBox" presStyleLbl="node1" presStyleIdx="0" presStyleCnt="3"/>
      <dgm:spPr/>
      <dgm:t>
        <a:bodyPr/>
        <a:lstStyle/>
        <a:p>
          <a:endParaRPr lang="en-GB"/>
        </a:p>
      </dgm:t>
    </dgm:pt>
    <dgm:pt modelId="{0B1BFA5A-A453-49AC-B5A4-B0BFEB69BEEB}" type="pres">
      <dgm:prSet presAssocID="{D0D67E7F-506B-48D4-B421-891218E2C9CF}" presName="sp" presStyleCnt="0"/>
      <dgm:spPr/>
      <dgm:t>
        <a:bodyPr/>
        <a:lstStyle/>
        <a:p>
          <a:endParaRPr lang="en-US"/>
        </a:p>
      </dgm:t>
    </dgm:pt>
    <dgm:pt modelId="{D72AD45A-22E2-4C34-8515-F1F46BA551CC}" type="pres">
      <dgm:prSet presAssocID="{CA81F0F8-F8F1-48D3-8DDD-C1154ADEA5E8}" presName="arrowAndChildren" presStyleCnt="0"/>
      <dgm:spPr/>
      <dgm:t>
        <a:bodyPr/>
        <a:lstStyle/>
        <a:p>
          <a:endParaRPr lang="en-US"/>
        </a:p>
      </dgm:t>
    </dgm:pt>
    <dgm:pt modelId="{7E74A16D-19A6-4338-9DDD-941713DCCB89}" type="pres">
      <dgm:prSet presAssocID="{CA81F0F8-F8F1-48D3-8DDD-C1154ADEA5E8}" presName="parentTextArrow" presStyleLbl="node1" presStyleIdx="1" presStyleCnt="3"/>
      <dgm:spPr/>
      <dgm:t>
        <a:bodyPr/>
        <a:lstStyle/>
        <a:p>
          <a:endParaRPr lang="en-GB"/>
        </a:p>
      </dgm:t>
    </dgm:pt>
    <dgm:pt modelId="{868DC332-3B8D-4A7D-99AD-0333830D6631}" type="pres">
      <dgm:prSet presAssocID="{9E15DA70-A9E0-48EC-8F17-AF040287DD45}" presName="sp" presStyleCnt="0"/>
      <dgm:spPr/>
      <dgm:t>
        <a:bodyPr/>
        <a:lstStyle/>
        <a:p>
          <a:endParaRPr lang="en-US"/>
        </a:p>
      </dgm:t>
    </dgm:pt>
    <dgm:pt modelId="{3F437E6D-A24C-415C-9CF5-DFF27E308D27}" type="pres">
      <dgm:prSet presAssocID="{4385ACDC-B5ED-4168-8955-1783DF62A4E4}" presName="arrowAndChildren" presStyleCnt="0"/>
      <dgm:spPr/>
      <dgm:t>
        <a:bodyPr/>
        <a:lstStyle/>
        <a:p>
          <a:endParaRPr lang="en-US"/>
        </a:p>
      </dgm:t>
    </dgm:pt>
    <dgm:pt modelId="{865A3DFE-DA60-4687-8C56-47E6283644E1}" type="pres">
      <dgm:prSet presAssocID="{4385ACDC-B5ED-4168-8955-1783DF62A4E4}" presName="parentTextArrow" presStyleLbl="node1" presStyleIdx="2" presStyleCnt="3"/>
      <dgm:spPr/>
      <dgm:t>
        <a:bodyPr/>
        <a:lstStyle/>
        <a:p>
          <a:endParaRPr lang="en-GB"/>
        </a:p>
      </dgm:t>
    </dgm:pt>
  </dgm:ptLst>
  <dgm:cxnLst>
    <dgm:cxn modelId="{10130E01-0404-402A-8DD0-90C3663E0F67}" srcId="{9970D37D-8537-463B-983F-14E25F827169}" destId="{A27ABCAB-DCB7-4E00-B50E-D2BF0A98D39F}" srcOrd="2" destOrd="0" parTransId="{02B87B90-7514-457C-BE93-978CACC57217}" sibTransId="{989E2E1C-8FB9-4736-BB3B-7793058DA9B4}"/>
    <dgm:cxn modelId="{A9FECCAD-C5D1-4816-A3C6-A86F91475A5A}" type="presOf" srcId="{9970D37D-8537-463B-983F-14E25F827169}" destId="{C373C67B-0807-416D-8604-50ECC9853FB9}" srcOrd="0" destOrd="0" presId="urn:microsoft.com/office/officeart/2005/8/layout/process4"/>
    <dgm:cxn modelId="{EDA95829-891E-48E2-A776-E69696D62597}" srcId="{9970D37D-8537-463B-983F-14E25F827169}" destId="{4385ACDC-B5ED-4168-8955-1783DF62A4E4}" srcOrd="0" destOrd="0" parTransId="{A1A71CD5-2602-42A6-9FA3-238A4DFABF7B}" sibTransId="{9E15DA70-A9E0-48EC-8F17-AF040287DD45}"/>
    <dgm:cxn modelId="{989BEF7C-DD08-48A9-8F1B-446D82B7351B}" type="presOf" srcId="{CA81F0F8-F8F1-48D3-8DDD-C1154ADEA5E8}" destId="{7E74A16D-19A6-4338-9DDD-941713DCCB89}" srcOrd="0" destOrd="0" presId="urn:microsoft.com/office/officeart/2005/8/layout/process4"/>
    <dgm:cxn modelId="{6522E008-6FCF-4F3C-A135-186A78C25538}" type="presOf" srcId="{A27ABCAB-DCB7-4E00-B50E-D2BF0A98D39F}" destId="{D1492012-702B-48E1-976C-32D300AB865B}" srcOrd="0" destOrd="0" presId="urn:microsoft.com/office/officeart/2005/8/layout/process4"/>
    <dgm:cxn modelId="{1BC7C443-D1CA-40E2-BC28-2B9DB12C2E4C}" srcId="{9970D37D-8537-463B-983F-14E25F827169}" destId="{CA81F0F8-F8F1-48D3-8DDD-C1154ADEA5E8}" srcOrd="1" destOrd="0" parTransId="{86AF517D-60E5-48D1-A9D9-6CBD9A3E17EA}" sibTransId="{D0D67E7F-506B-48D4-B421-891218E2C9CF}"/>
    <dgm:cxn modelId="{086FF3F5-68DB-4019-A9AF-73A7497C8921}" type="presOf" srcId="{4385ACDC-B5ED-4168-8955-1783DF62A4E4}" destId="{865A3DFE-DA60-4687-8C56-47E6283644E1}" srcOrd="0" destOrd="0" presId="urn:microsoft.com/office/officeart/2005/8/layout/process4"/>
    <dgm:cxn modelId="{38087243-984C-49B7-B157-2661B9937F44}" type="presParOf" srcId="{C373C67B-0807-416D-8604-50ECC9853FB9}" destId="{67DE0D32-061F-46AD-B88B-C46631D33D1D}" srcOrd="0" destOrd="0" presId="urn:microsoft.com/office/officeart/2005/8/layout/process4"/>
    <dgm:cxn modelId="{781505B4-1DCB-4781-BDDB-35E434F5141D}" type="presParOf" srcId="{67DE0D32-061F-46AD-B88B-C46631D33D1D}" destId="{D1492012-702B-48E1-976C-32D300AB865B}" srcOrd="0" destOrd="0" presId="urn:microsoft.com/office/officeart/2005/8/layout/process4"/>
    <dgm:cxn modelId="{3E62B119-D5CE-422B-B260-C3C1A6C58500}" type="presParOf" srcId="{C373C67B-0807-416D-8604-50ECC9853FB9}" destId="{0B1BFA5A-A453-49AC-B5A4-B0BFEB69BEEB}" srcOrd="1" destOrd="0" presId="urn:microsoft.com/office/officeart/2005/8/layout/process4"/>
    <dgm:cxn modelId="{35223B33-E24C-4A3D-A6AB-B2E73A63D1CC}" type="presParOf" srcId="{C373C67B-0807-416D-8604-50ECC9853FB9}" destId="{D72AD45A-22E2-4C34-8515-F1F46BA551CC}" srcOrd="2" destOrd="0" presId="urn:microsoft.com/office/officeart/2005/8/layout/process4"/>
    <dgm:cxn modelId="{268D2326-229C-4740-B3BD-F957841AB3B8}" type="presParOf" srcId="{D72AD45A-22E2-4C34-8515-F1F46BA551CC}" destId="{7E74A16D-19A6-4338-9DDD-941713DCCB89}" srcOrd="0" destOrd="0" presId="urn:microsoft.com/office/officeart/2005/8/layout/process4"/>
    <dgm:cxn modelId="{61EDF22E-AD55-4A8C-A2B4-4D69050D2364}" type="presParOf" srcId="{C373C67B-0807-416D-8604-50ECC9853FB9}" destId="{868DC332-3B8D-4A7D-99AD-0333830D6631}" srcOrd="3" destOrd="0" presId="urn:microsoft.com/office/officeart/2005/8/layout/process4"/>
    <dgm:cxn modelId="{6C1E34A3-7195-4DB3-BD10-E66BC637061D}" type="presParOf" srcId="{C373C67B-0807-416D-8604-50ECC9853FB9}" destId="{3F437E6D-A24C-415C-9CF5-DFF27E308D27}" srcOrd="4" destOrd="0" presId="urn:microsoft.com/office/officeart/2005/8/layout/process4"/>
    <dgm:cxn modelId="{425BA147-73B1-4C73-BEE4-B1D035447AC7}" type="presParOf" srcId="{3F437E6D-A24C-415C-9CF5-DFF27E308D27}" destId="{865A3DFE-DA60-4687-8C56-47E6283644E1}"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BCC358C-37D2-4486-8A67-73BD9397FA31}" type="doc">
      <dgm:prSet loTypeId="urn:microsoft.com/office/officeart/2005/8/layout/list1" loCatId="list" qsTypeId="urn:microsoft.com/office/officeart/2005/8/quickstyle/3d1" qsCatId="3D" csTypeId="urn:microsoft.com/office/officeart/2005/8/colors/accent2_4" csCatId="accent2" phldr="1"/>
      <dgm:spPr/>
      <dgm:t>
        <a:bodyPr/>
        <a:lstStyle/>
        <a:p>
          <a:endParaRPr lang="en-GB"/>
        </a:p>
      </dgm:t>
    </dgm:pt>
    <dgm:pt modelId="{8807411F-92E4-40D1-821E-7B6628EB5A08}">
      <dgm:prSet phldrT="[Text]" custT="1"/>
      <dgm:spPr/>
      <dgm:t>
        <a:bodyPr/>
        <a:lstStyle/>
        <a:p>
          <a:pPr algn="ctr"/>
          <a:r>
            <a:rPr lang="en-GB" sz="1800" smtClean="0">
              <a:solidFill>
                <a:schemeClr val="bg1"/>
              </a:solidFill>
              <a:effectLst/>
              <a:latin typeface="+mn-lt"/>
              <a:ea typeface="+mn-ea"/>
              <a:cs typeface="+mn-cs"/>
            </a:rPr>
            <a:t>We should let the world know that Purdah is to uphold  the honour of a lady.</a:t>
          </a:r>
          <a:endParaRPr lang="en-GB" sz="1800" dirty="0">
            <a:solidFill>
              <a:schemeClr val="bg1"/>
            </a:solidFill>
          </a:endParaRPr>
        </a:p>
      </dgm:t>
    </dgm:pt>
    <dgm:pt modelId="{C81FB918-FABE-4712-A0C2-33DC5E64C646}" type="parTrans" cxnId="{05678687-037E-44D6-81E3-3D2A311F2CF3}">
      <dgm:prSet/>
      <dgm:spPr/>
      <dgm:t>
        <a:bodyPr/>
        <a:lstStyle/>
        <a:p>
          <a:pPr algn="ctr"/>
          <a:endParaRPr lang="en-GB" sz="1800"/>
        </a:p>
      </dgm:t>
    </dgm:pt>
    <dgm:pt modelId="{260A7C2C-8295-478A-9E80-DC0569D33F83}" type="sibTrans" cxnId="{05678687-037E-44D6-81E3-3D2A311F2CF3}">
      <dgm:prSet/>
      <dgm:spPr/>
      <dgm:t>
        <a:bodyPr/>
        <a:lstStyle/>
        <a:p>
          <a:pPr algn="ctr"/>
          <a:endParaRPr lang="en-GB" sz="1800"/>
        </a:p>
      </dgm:t>
    </dgm:pt>
    <dgm:pt modelId="{117328E6-1F71-4807-BA93-0757CA582DE2}">
      <dgm:prSet phldrT="[Text]" custT="1"/>
      <dgm:spPr/>
      <dgm:t>
        <a:bodyPr/>
        <a:lstStyle/>
        <a:p>
          <a:pPr algn="ctr"/>
          <a:r>
            <a:rPr lang="en-GB" sz="1800" smtClean="0">
              <a:solidFill>
                <a:schemeClr val="tx1"/>
              </a:solidFill>
              <a:effectLst/>
              <a:latin typeface="+mn-lt"/>
              <a:ea typeface="+mn-ea"/>
              <a:cs typeface="+mn-cs"/>
            </a:rPr>
            <a:t>Islam champions the dignity of women. Purdah is not oppression; it marks the distinction of Muslim.</a:t>
          </a:r>
          <a:endParaRPr lang="en-GB" sz="1800" dirty="0"/>
        </a:p>
      </dgm:t>
    </dgm:pt>
    <dgm:pt modelId="{BC004ED2-A5B5-4EF3-8B4A-135AD445ED25}" type="parTrans" cxnId="{AA43DD0B-BCAB-4B04-9838-342CC861838B}">
      <dgm:prSet/>
      <dgm:spPr/>
      <dgm:t>
        <a:bodyPr/>
        <a:lstStyle/>
        <a:p>
          <a:pPr algn="ctr"/>
          <a:endParaRPr lang="en-GB" sz="1800"/>
        </a:p>
      </dgm:t>
    </dgm:pt>
    <dgm:pt modelId="{4BADE58A-7E94-46B9-A1B1-831C43CD196F}" type="sibTrans" cxnId="{AA43DD0B-BCAB-4B04-9838-342CC861838B}">
      <dgm:prSet/>
      <dgm:spPr/>
      <dgm:t>
        <a:bodyPr/>
        <a:lstStyle/>
        <a:p>
          <a:pPr algn="ctr"/>
          <a:endParaRPr lang="en-GB" sz="1800"/>
        </a:p>
      </dgm:t>
    </dgm:pt>
    <dgm:pt modelId="{31B998C2-0F96-4AEE-8F35-2855CA5F039A}">
      <dgm:prSet phldrT="[Text]" custT="1">
        <dgm:style>
          <a:lnRef idx="0">
            <a:schemeClr val="accent3"/>
          </a:lnRef>
          <a:fillRef idx="3">
            <a:schemeClr val="accent3"/>
          </a:fillRef>
          <a:effectRef idx="3">
            <a:schemeClr val="accent3"/>
          </a:effectRef>
          <a:fontRef idx="minor">
            <a:schemeClr val="lt1"/>
          </a:fontRef>
        </dgm:style>
      </dgm:prSet>
      <dgm:spPr/>
      <dgm:t>
        <a:bodyPr/>
        <a:lstStyle/>
        <a:p>
          <a:pPr algn="ctr"/>
          <a:r>
            <a:rPr lang="en-GB" sz="1800" smtClean="0">
              <a:solidFill>
                <a:schemeClr val="tx1"/>
              </a:solidFill>
              <a:effectLst/>
              <a:latin typeface="+mn-lt"/>
              <a:ea typeface="+mn-ea"/>
              <a:cs typeface="+mn-cs"/>
            </a:rPr>
            <a:t>If by feeling  uncomfortable in light of the negative propaganda they choose to abandon their Purdah then there can be no guarantee of their respect</a:t>
          </a:r>
          <a:endParaRPr lang="en-GB" sz="1800" dirty="0"/>
        </a:p>
      </dgm:t>
    </dgm:pt>
    <dgm:pt modelId="{3DC7DA5F-D258-48DC-B4FA-6619613A8DED}" type="parTrans" cxnId="{C38E1577-35BB-43E5-A32E-67EEBD777C59}">
      <dgm:prSet/>
      <dgm:spPr/>
      <dgm:t>
        <a:bodyPr/>
        <a:lstStyle/>
        <a:p>
          <a:pPr algn="ctr"/>
          <a:endParaRPr lang="en-GB" sz="1800"/>
        </a:p>
      </dgm:t>
    </dgm:pt>
    <dgm:pt modelId="{478704B1-B533-4480-8BD0-2FF6150F1B02}" type="sibTrans" cxnId="{C38E1577-35BB-43E5-A32E-67EEBD777C59}">
      <dgm:prSet/>
      <dgm:spPr/>
      <dgm:t>
        <a:bodyPr/>
        <a:lstStyle/>
        <a:p>
          <a:pPr algn="ctr"/>
          <a:endParaRPr lang="en-GB" sz="1800"/>
        </a:p>
      </dgm:t>
    </dgm:pt>
    <dgm:pt modelId="{64F8E9A1-52C9-40ED-B339-08BF15ADAE90}">
      <dgm:prSet custT="1">
        <dgm:style>
          <a:lnRef idx="0">
            <a:schemeClr val="accent4"/>
          </a:lnRef>
          <a:fillRef idx="3">
            <a:schemeClr val="accent4"/>
          </a:fillRef>
          <a:effectRef idx="3">
            <a:schemeClr val="accent4"/>
          </a:effectRef>
          <a:fontRef idx="minor">
            <a:schemeClr val="lt1"/>
          </a:fontRef>
        </dgm:style>
      </dgm:prSet>
      <dgm:spPr/>
      <dgm:t>
        <a:bodyPr/>
        <a:lstStyle/>
        <a:p>
          <a:pPr algn="ctr"/>
          <a:r>
            <a:rPr lang="en-GB" sz="1800" smtClean="0">
              <a:solidFill>
                <a:schemeClr val="tx1"/>
              </a:solidFill>
              <a:effectLst/>
              <a:latin typeface="+mn-lt"/>
              <a:ea typeface="+mn-ea"/>
              <a:cs typeface="+mn-cs"/>
            </a:rPr>
            <a:t>Hudhur (aba) said to Ahmadi girls that they should not feel any complex in this matter. </a:t>
          </a:r>
          <a:endParaRPr lang="en-GB" sz="1800" dirty="0"/>
        </a:p>
      </dgm:t>
    </dgm:pt>
    <dgm:pt modelId="{70FF9768-D066-40A6-A83D-AB186880D183}" type="parTrans" cxnId="{5EBF4E1F-8FD9-4D02-9833-3C2D35E1A9B7}">
      <dgm:prSet/>
      <dgm:spPr/>
      <dgm:t>
        <a:bodyPr/>
        <a:lstStyle/>
        <a:p>
          <a:pPr algn="ctr"/>
          <a:endParaRPr lang="en-GB" sz="1800"/>
        </a:p>
      </dgm:t>
    </dgm:pt>
    <dgm:pt modelId="{E41DE807-2D21-4E27-B816-DE2D592B8519}" type="sibTrans" cxnId="{5EBF4E1F-8FD9-4D02-9833-3C2D35E1A9B7}">
      <dgm:prSet/>
      <dgm:spPr/>
      <dgm:t>
        <a:bodyPr/>
        <a:lstStyle/>
        <a:p>
          <a:pPr algn="ctr"/>
          <a:endParaRPr lang="en-GB" sz="1800"/>
        </a:p>
      </dgm:t>
    </dgm:pt>
    <dgm:pt modelId="{F900E3FA-B92C-4DFD-A88F-04ABBD33B6E0}" type="pres">
      <dgm:prSet presAssocID="{ABCC358C-37D2-4486-8A67-73BD9397FA31}" presName="linear" presStyleCnt="0">
        <dgm:presLayoutVars>
          <dgm:dir/>
          <dgm:animLvl val="lvl"/>
          <dgm:resizeHandles val="exact"/>
        </dgm:presLayoutVars>
      </dgm:prSet>
      <dgm:spPr/>
      <dgm:t>
        <a:bodyPr/>
        <a:lstStyle/>
        <a:p>
          <a:endParaRPr lang="en-GB"/>
        </a:p>
      </dgm:t>
    </dgm:pt>
    <dgm:pt modelId="{B5EB50A8-48C0-432B-BEB0-88B59405A93C}" type="pres">
      <dgm:prSet presAssocID="{8807411F-92E4-40D1-821E-7B6628EB5A08}" presName="parentLin" presStyleCnt="0"/>
      <dgm:spPr/>
      <dgm:t>
        <a:bodyPr/>
        <a:lstStyle/>
        <a:p>
          <a:endParaRPr lang="en-GB"/>
        </a:p>
      </dgm:t>
    </dgm:pt>
    <dgm:pt modelId="{65C4CBE5-E9B1-4848-89E2-494A9CBEB5E6}" type="pres">
      <dgm:prSet presAssocID="{8807411F-92E4-40D1-821E-7B6628EB5A08}" presName="parentLeftMargin" presStyleLbl="node1" presStyleIdx="0" presStyleCnt="4"/>
      <dgm:spPr/>
      <dgm:t>
        <a:bodyPr/>
        <a:lstStyle/>
        <a:p>
          <a:endParaRPr lang="en-GB"/>
        </a:p>
      </dgm:t>
    </dgm:pt>
    <dgm:pt modelId="{04F0F1EA-0C7D-4F39-9420-58189DB9E850}" type="pres">
      <dgm:prSet presAssocID="{8807411F-92E4-40D1-821E-7B6628EB5A08}" presName="parentText" presStyleLbl="node1" presStyleIdx="0" presStyleCnt="4">
        <dgm:presLayoutVars>
          <dgm:chMax val="0"/>
          <dgm:bulletEnabled val="1"/>
        </dgm:presLayoutVars>
      </dgm:prSet>
      <dgm:spPr/>
      <dgm:t>
        <a:bodyPr/>
        <a:lstStyle/>
        <a:p>
          <a:endParaRPr lang="en-GB"/>
        </a:p>
      </dgm:t>
    </dgm:pt>
    <dgm:pt modelId="{DC93B563-31A6-467D-9643-68C1361331A6}" type="pres">
      <dgm:prSet presAssocID="{8807411F-92E4-40D1-821E-7B6628EB5A08}" presName="negativeSpace" presStyleCnt="0"/>
      <dgm:spPr/>
      <dgm:t>
        <a:bodyPr/>
        <a:lstStyle/>
        <a:p>
          <a:endParaRPr lang="en-GB"/>
        </a:p>
      </dgm:t>
    </dgm:pt>
    <dgm:pt modelId="{1D832204-C5ED-4580-862D-08A730D65416}" type="pres">
      <dgm:prSet presAssocID="{8807411F-92E4-40D1-821E-7B6628EB5A08}" presName="childText" presStyleLbl="conFgAcc1" presStyleIdx="0" presStyleCnt="4">
        <dgm:presLayoutVars>
          <dgm:bulletEnabled val="1"/>
        </dgm:presLayoutVars>
      </dgm:prSet>
      <dgm:spPr/>
      <dgm:t>
        <a:bodyPr/>
        <a:lstStyle/>
        <a:p>
          <a:endParaRPr lang="en-GB"/>
        </a:p>
      </dgm:t>
    </dgm:pt>
    <dgm:pt modelId="{B6117C55-8E4F-4BFE-B2A7-1913AFAAB383}" type="pres">
      <dgm:prSet presAssocID="{260A7C2C-8295-478A-9E80-DC0569D33F83}" presName="spaceBetweenRectangles" presStyleCnt="0"/>
      <dgm:spPr/>
      <dgm:t>
        <a:bodyPr/>
        <a:lstStyle/>
        <a:p>
          <a:endParaRPr lang="en-GB"/>
        </a:p>
      </dgm:t>
    </dgm:pt>
    <dgm:pt modelId="{F1A5E361-C5D9-4BC4-802F-470866F39435}" type="pres">
      <dgm:prSet presAssocID="{117328E6-1F71-4807-BA93-0757CA582DE2}" presName="parentLin" presStyleCnt="0"/>
      <dgm:spPr/>
      <dgm:t>
        <a:bodyPr/>
        <a:lstStyle/>
        <a:p>
          <a:endParaRPr lang="en-GB"/>
        </a:p>
      </dgm:t>
    </dgm:pt>
    <dgm:pt modelId="{866B806D-7B4A-4BF0-890B-910D39F9A57A}" type="pres">
      <dgm:prSet presAssocID="{117328E6-1F71-4807-BA93-0757CA582DE2}" presName="parentLeftMargin" presStyleLbl="node1" presStyleIdx="0" presStyleCnt="4"/>
      <dgm:spPr/>
      <dgm:t>
        <a:bodyPr/>
        <a:lstStyle/>
        <a:p>
          <a:endParaRPr lang="en-GB"/>
        </a:p>
      </dgm:t>
    </dgm:pt>
    <dgm:pt modelId="{205E1265-3060-4C50-930C-050D007DD435}" type="pres">
      <dgm:prSet presAssocID="{117328E6-1F71-4807-BA93-0757CA582DE2}" presName="parentText" presStyleLbl="node1" presStyleIdx="1" presStyleCnt="4">
        <dgm:presLayoutVars>
          <dgm:chMax val="0"/>
          <dgm:bulletEnabled val="1"/>
        </dgm:presLayoutVars>
      </dgm:prSet>
      <dgm:spPr/>
      <dgm:t>
        <a:bodyPr/>
        <a:lstStyle/>
        <a:p>
          <a:endParaRPr lang="en-GB"/>
        </a:p>
      </dgm:t>
    </dgm:pt>
    <dgm:pt modelId="{0DF88DE8-5101-4F23-B087-8DB0021DE367}" type="pres">
      <dgm:prSet presAssocID="{117328E6-1F71-4807-BA93-0757CA582DE2}" presName="negativeSpace" presStyleCnt="0"/>
      <dgm:spPr/>
      <dgm:t>
        <a:bodyPr/>
        <a:lstStyle/>
        <a:p>
          <a:endParaRPr lang="en-GB"/>
        </a:p>
      </dgm:t>
    </dgm:pt>
    <dgm:pt modelId="{EE049D4C-CFC3-4DCA-995A-89ADED956FB1}" type="pres">
      <dgm:prSet presAssocID="{117328E6-1F71-4807-BA93-0757CA582DE2}" presName="childText" presStyleLbl="conFgAcc1" presStyleIdx="1" presStyleCnt="4">
        <dgm:presLayoutVars>
          <dgm:bulletEnabled val="1"/>
        </dgm:presLayoutVars>
      </dgm:prSet>
      <dgm:spPr/>
      <dgm:t>
        <a:bodyPr/>
        <a:lstStyle/>
        <a:p>
          <a:endParaRPr lang="en-GB"/>
        </a:p>
      </dgm:t>
    </dgm:pt>
    <dgm:pt modelId="{89E63C9C-C4BB-4CDC-8177-38C8074F6338}" type="pres">
      <dgm:prSet presAssocID="{4BADE58A-7E94-46B9-A1B1-831C43CD196F}" presName="spaceBetweenRectangles" presStyleCnt="0"/>
      <dgm:spPr/>
      <dgm:t>
        <a:bodyPr/>
        <a:lstStyle/>
        <a:p>
          <a:endParaRPr lang="en-GB"/>
        </a:p>
      </dgm:t>
    </dgm:pt>
    <dgm:pt modelId="{0C521232-19D3-4D97-8BD8-C883EBF31EF4}" type="pres">
      <dgm:prSet presAssocID="{64F8E9A1-52C9-40ED-B339-08BF15ADAE90}" presName="parentLin" presStyleCnt="0"/>
      <dgm:spPr/>
      <dgm:t>
        <a:bodyPr/>
        <a:lstStyle/>
        <a:p>
          <a:endParaRPr lang="en-GB"/>
        </a:p>
      </dgm:t>
    </dgm:pt>
    <dgm:pt modelId="{E12D4D5E-F4DD-413C-8DD3-66B1F966FB3B}" type="pres">
      <dgm:prSet presAssocID="{64F8E9A1-52C9-40ED-B339-08BF15ADAE90}" presName="parentLeftMargin" presStyleLbl="node1" presStyleIdx="1" presStyleCnt="4"/>
      <dgm:spPr/>
      <dgm:t>
        <a:bodyPr/>
        <a:lstStyle/>
        <a:p>
          <a:endParaRPr lang="en-GB"/>
        </a:p>
      </dgm:t>
    </dgm:pt>
    <dgm:pt modelId="{87AC1E17-D97B-485F-9A22-5D999A882355}" type="pres">
      <dgm:prSet presAssocID="{64F8E9A1-52C9-40ED-B339-08BF15ADAE90}" presName="parentText" presStyleLbl="node1" presStyleIdx="2" presStyleCnt="4">
        <dgm:presLayoutVars>
          <dgm:chMax val="0"/>
          <dgm:bulletEnabled val="1"/>
        </dgm:presLayoutVars>
      </dgm:prSet>
      <dgm:spPr/>
      <dgm:t>
        <a:bodyPr/>
        <a:lstStyle/>
        <a:p>
          <a:endParaRPr lang="en-GB"/>
        </a:p>
      </dgm:t>
    </dgm:pt>
    <dgm:pt modelId="{A35CB605-C956-49F6-ABA0-B0C51FEF6C48}" type="pres">
      <dgm:prSet presAssocID="{64F8E9A1-52C9-40ED-B339-08BF15ADAE90}" presName="negativeSpace" presStyleCnt="0"/>
      <dgm:spPr/>
      <dgm:t>
        <a:bodyPr/>
        <a:lstStyle/>
        <a:p>
          <a:endParaRPr lang="en-GB"/>
        </a:p>
      </dgm:t>
    </dgm:pt>
    <dgm:pt modelId="{5A133C97-15FC-4863-AC30-98B27795BEE1}" type="pres">
      <dgm:prSet presAssocID="{64F8E9A1-52C9-40ED-B339-08BF15ADAE90}" presName="childText" presStyleLbl="conFgAcc1" presStyleIdx="2" presStyleCnt="4">
        <dgm:presLayoutVars>
          <dgm:bulletEnabled val="1"/>
        </dgm:presLayoutVars>
      </dgm:prSet>
      <dgm:spPr/>
      <dgm:t>
        <a:bodyPr/>
        <a:lstStyle/>
        <a:p>
          <a:endParaRPr lang="en-GB"/>
        </a:p>
      </dgm:t>
    </dgm:pt>
    <dgm:pt modelId="{9D931EC0-F2B1-48E9-9FE8-C5E1A6751112}" type="pres">
      <dgm:prSet presAssocID="{E41DE807-2D21-4E27-B816-DE2D592B8519}" presName="spaceBetweenRectangles" presStyleCnt="0"/>
      <dgm:spPr/>
      <dgm:t>
        <a:bodyPr/>
        <a:lstStyle/>
        <a:p>
          <a:endParaRPr lang="en-GB"/>
        </a:p>
      </dgm:t>
    </dgm:pt>
    <dgm:pt modelId="{322B04F1-902F-463C-AB4A-5DAEA2E339EC}" type="pres">
      <dgm:prSet presAssocID="{31B998C2-0F96-4AEE-8F35-2855CA5F039A}" presName="parentLin" presStyleCnt="0"/>
      <dgm:spPr/>
      <dgm:t>
        <a:bodyPr/>
        <a:lstStyle/>
        <a:p>
          <a:endParaRPr lang="en-GB"/>
        </a:p>
      </dgm:t>
    </dgm:pt>
    <dgm:pt modelId="{C910EBE2-A1A5-4149-A3D7-2D1317F86742}" type="pres">
      <dgm:prSet presAssocID="{31B998C2-0F96-4AEE-8F35-2855CA5F039A}" presName="parentLeftMargin" presStyleLbl="node1" presStyleIdx="2" presStyleCnt="4"/>
      <dgm:spPr/>
      <dgm:t>
        <a:bodyPr/>
        <a:lstStyle/>
        <a:p>
          <a:endParaRPr lang="en-GB"/>
        </a:p>
      </dgm:t>
    </dgm:pt>
    <dgm:pt modelId="{E97CAEFC-736B-4F94-956D-594FBBDB1057}" type="pres">
      <dgm:prSet presAssocID="{31B998C2-0F96-4AEE-8F35-2855CA5F039A}" presName="parentText" presStyleLbl="node1" presStyleIdx="3" presStyleCnt="4" custScaleX="123166">
        <dgm:presLayoutVars>
          <dgm:chMax val="0"/>
          <dgm:bulletEnabled val="1"/>
        </dgm:presLayoutVars>
      </dgm:prSet>
      <dgm:spPr/>
      <dgm:t>
        <a:bodyPr/>
        <a:lstStyle/>
        <a:p>
          <a:endParaRPr lang="en-GB"/>
        </a:p>
      </dgm:t>
    </dgm:pt>
    <dgm:pt modelId="{653FBC2C-4A63-40A4-9A8C-3E5B505ED746}" type="pres">
      <dgm:prSet presAssocID="{31B998C2-0F96-4AEE-8F35-2855CA5F039A}" presName="negativeSpace" presStyleCnt="0"/>
      <dgm:spPr/>
      <dgm:t>
        <a:bodyPr/>
        <a:lstStyle/>
        <a:p>
          <a:endParaRPr lang="en-GB"/>
        </a:p>
      </dgm:t>
    </dgm:pt>
    <dgm:pt modelId="{06FD76AC-E067-44AA-8367-35F98C647D90}" type="pres">
      <dgm:prSet presAssocID="{31B998C2-0F96-4AEE-8F35-2855CA5F039A}" presName="childText" presStyleLbl="conFgAcc1" presStyleIdx="3" presStyleCnt="4">
        <dgm:presLayoutVars>
          <dgm:bulletEnabled val="1"/>
        </dgm:presLayoutVars>
      </dgm:prSet>
      <dgm:spPr/>
      <dgm:t>
        <a:bodyPr/>
        <a:lstStyle/>
        <a:p>
          <a:endParaRPr lang="en-GB"/>
        </a:p>
      </dgm:t>
    </dgm:pt>
  </dgm:ptLst>
  <dgm:cxnLst>
    <dgm:cxn modelId="{D56646F1-14BA-4838-9DED-E697A334F653}" type="presOf" srcId="{ABCC358C-37D2-4486-8A67-73BD9397FA31}" destId="{F900E3FA-B92C-4DFD-A88F-04ABBD33B6E0}" srcOrd="0" destOrd="0" presId="urn:microsoft.com/office/officeart/2005/8/layout/list1"/>
    <dgm:cxn modelId="{11296103-655D-4450-BBDE-B9567E1FC300}" type="presOf" srcId="{64F8E9A1-52C9-40ED-B339-08BF15ADAE90}" destId="{87AC1E17-D97B-485F-9A22-5D999A882355}" srcOrd="1" destOrd="0" presId="urn:microsoft.com/office/officeart/2005/8/layout/list1"/>
    <dgm:cxn modelId="{D99BAD34-377F-40A4-98AD-F565CF7210E2}" type="presOf" srcId="{8807411F-92E4-40D1-821E-7B6628EB5A08}" destId="{04F0F1EA-0C7D-4F39-9420-58189DB9E850}" srcOrd="1" destOrd="0" presId="urn:microsoft.com/office/officeart/2005/8/layout/list1"/>
    <dgm:cxn modelId="{3B9A3BF2-8A75-4CF7-8944-066825AAA8BA}" type="presOf" srcId="{31B998C2-0F96-4AEE-8F35-2855CA5F039A}" destId="{C910EBE2-A1A5-4149-A3D7-2D1317F86742}" srcOrd="0" destOrd="0" presId="urn:microsoft.com/office/officeart/2005/8/layout/list1"/>
    <dgm:cxn modelId="{1483EE7F-410C-4120-8D70-BBBACBC73838}" type="presOf" srcId="{117328E6-1F71-4807-BA93-0757CA582DE2}" destId="{866B806D-7B4A-4BF0-890B-910D39F9A57A}" srcOrd="0" destOrd="0" presId="urn:microsoft.com/office/officeart/2005/8/layout/list1"/>
    <dgm:cxn modelId="{5EBF4E1F-8FD9-4D02-9833-3C2D35E1A9B7}" srcId="{ABCC358C-37D2-4486-8A67-73BD9397FA31}" destId="{64F8E9A1-52C9-40ED-B339-08BF15ADAE90}" srcOrd="2" destOrd="0" parTransId="{70FF9768-D066-40A6-A83D-AB186880D183}" sibTransId="{E41DE807-2D21-4E27-B816-DE2D592B8519}"/>
    <dgm:cxn modelId="{1C487E23-A667-449E-A478-CF8CEBDEE470}" type="presOf" srcId="{31B998C2-0F96-4AEE-8F35-2855CA5F039A}" destId="{E97CAEFC-736B-4F94-956D-594FBBDB1057}" srcOrd="1" destOrd="0" presId="urn:microsoft.com/office/officeart/2005/8/layout/list1"/>
    <dgm:cxn modelId="{05678687-037E-44D6-81E3-3D2A311F2CF3}" srcId="{ABCC358C-37D2-4486-8A67-73BD9397FA31}" destId="{8807411F-92E4-40D1-821E-7B6628EB5A08}" srcOrd="0" destOrd="0" parTransId="{C81FB918-FABE-4712-A0C2-33DC5E64C646}" sibTransId="{260A7C2C-8295-478A-9E80-DC0569D33F83}"/>
    <dgm:cxn modelId="{AA43DD0B-BCAB-4B04-9838-342CC861838B}" srcId="{ABCC358C-37D2-4486-8A67-73BD9397FA31}" destId="{117328E6-1F71-4807-BA93-0757CA582DE2}" srcOrd="1" destOrd="0" parTransId="{BC004ED2-A5B5-4EF3-8B4A-135AD445ED25}" sibTransId="{4BADE58A-7E94-46B9-A1B1-831C43CD196F}"/>
    <dgm:cxn modelId="{5F58BB23-C65C-4367-8F89-B4DB9074391F}" type="presOf" srcId="{8807411F-92E4-40D1-821E-7B6628EB5A08}" destId="{65C4CBE5-E9B1-4848-89E2-494A9CBEB5E6}" srcOrd="0" destOrd="0" presId="urn:microsoft.com/office/officeart/2005/8/layout/list1"/>
    <dgm:cxn modelId="{C38E1577-35BB-43E5-A32E-67EEBD777C59}" srcId="{ABCC358C-37D2-4486-8A67-73BD9397FA31}" destId="{31B998C2-0F96-4AEE-8F35-2855CA5F039A}" srcOrd="3" destOrd="0" parTransId="{3DC7DA5F-D258-48DC-B4FA-6619613A8DED}" sibTransId="{478704B1-B533-4480-8BD0-2FF6150F1B02}"/>
    <dgm:cxn modelId="{A3C2D82E-1920-4316-8BD3-0F2CEF954285}" type="presOf" srcId="{64F8E9A1-52C9-40ED-B339-08BF15ADAE90}" destId="{E12D4D5E-F4DD-413C-8DD3-66B1F966FB3B}" srcOrd="0" destOrd="0" presId="urn:microsoft.com/office/officeart/2005/8/layout/list1"/>
    <dgm:cxn modelId="{BE08C495-EEA6-4C09-A754-612DCE58AAF4}" type="presOf" srcId="{117328E6-1F71-4807-BA93-0757CA582DE2}" destId="{205E1265-3060-4C50-930C-050D007DD435}" srcOrd="1" destOrd="0" presId="urn:microsoft.com/office/officeart/2005/8/layout/list1"/>
    <dgm:cxn modelId="{E753E89B-0E7E-4570-9DD0-E4D7FC61FCD5}" type="presParOf" srcId="{F900E3FA-B92C-4DFD-A88F-04ABBD33B6E0}" destId="{B5EB50A8-48C0-432B-BEB0-88B59405A93C}" srcOrd="0" destOrd="0" presId="urn:microsoft.com/office/officeart/2005/8/layout/list1"/>
    <dgm:cxn modelId="{CE1CFB54-AEFC-40C0-80C5-3B0BB878339B}" type="presParOf" srcId="{B5EB50A8-48C0-432B-BEB0-88B59405A93C}" destId="{65C4CBE5-E9B1-4848-89E2-494A9CBEB5E6}" srcOrd="0" destOrd="0" presId="urn:microsoft.com/office/officeart/2005/8/layout/list1"/>
    <dgm:cxn modelId="{8138C943-04A9-43F5-AE1D-73A8710F71C0}" type="presParOf" srcId="{B5EB50A8-48C0-432B-BEB0-88B59405A93C}" destId="{04F0F1EA-0C7D-4F39-9420-58189DB9E850}" srcOrd="1" destOrd="0" presId="urn:microsoft.com/office/officeart/2005/8/layout/list1"/>
    <dgm:cxn modelId="{E279D1AD-089D-40B2-8066-EC1E39EE0ED5}" type="presParOf" srcId="{F900E3FA-B92C-4DFD-A88F-04ABBD33B6E0}" destId="{DC93B563-31A6-467D-9643-68C1361331A6}" srcOrd="1" destOrd="0" presId="urn:microsoft.com/office/officeart/2005/8/layout/list1"/>
    <dgm:cxn modelId="{A5B93A2D-2858-4AB2-8478-0D4E114AD364}" type="presParOf" srcId="{F900E3FA-B92C-4DFD-A88F-04ABBD33B6E0}" destId="{1D832204-C5ED-4580-862D-08A730D65416}" srcOrd="2" destOrd="0" presId="urn:microsoft.com/office/officeart/2005/8/layout/list1"/>
    <dgm:cxn modelId="{6D47D6F9-A95B-4072-9E71-45DECF76EBC6}" type="presParOf" srcId="{F900E3FA-B92C-4DFD-A88F-04ABBD33B6E0}" destId="{B6117C55-8E4F-4BFE-B2A7-1913AFAAB383}" srcOrd="3" destOrd="0" presId="urn:microsoft.com/office/officeart/2005/8/layout/list1"/>
    <dgm:cxn modelId="{69D56A5E-4526-4FB5-9736-22C72B9DED13}" type="presParOf" srcId="{F900E3FA-B92C-4DFD-A88F-04ABBD33B6E0}" destId="{F1A5E361-C5D9-4BC4-802F-470866F39435}" srcOrd="4" destOrd="0" presId="urn:microsoft.com/office/officeart/2005/8/layout/list1"/>
    <dgm:cxn modelId="{B796A88A-C01E-461A-ABF4-DD0038B716AF}" type="presParOf" srcId="{F1A5E361-C5D9-4BC4-802F-470866F39435}" destId="{866B806D-7B4A-4BF0-890B-910D39F9A57A}" srcOrd="0" destOrd="0" presId="urn:microsoft.com/office/officeart/2005/8/layout/list1"/>
    <dgm:cxn modelId="{E356A629-F913-4148-A749-9C3CE6C24EDB}" type="presParOf" srcId="{F1A5E361-C5D9-4BC4-802F-470866F39435}" destId="{205E1265-3060-4C50-930C-050D007DD435}" srcOrd="1" destOrd="0" presId="urn:microsoft.com/office/officeart/2005/8/layout/list1"/>
    <dgm:cxn modelId="{BE5D2F27-9323-49BC-A14B-8ED45A8AE9E0}" type="presParOf" srcId="{F900E3FA-B92C-4DFD-A88F-04ABBD33B6E0}" destId="{0DF88DE8-5101-4F23-B087-8DB0021DE367}" srcOrd="5" destOrd="0" presId="urn:microsoft.com/office/officeart/2005/8/layout/list1"/>
    <dgm:cxn modelId="{F2508216-7788-4FB0-8D08-5DF17A420DD7}" type="presParOf" srcId="{F900E3FA-B92C-4DFD-A88F-04ABBD33B6E0}" destId="{EE049D4C-CFC3-4DCA-995A-89ADED956FB1}" srcOrd="6" destOrd="0" presId="urn:microsoft.com/office/officeart/2005/8/layout/list1"/>
    <dgm:cxn modelId="{47601638-36A3-495A-A6B7-07385D3CE80E}" type="presParOf" srcId="{F900E3FA-B92C-4DFD-A88F-04ABBD33B6E0}" destId="{89E63C9C-C4BB-4CDC-8177-38C8074F6338}" srcOrd="7" destOrd="0" presId="urn:microsoft.com/office/officeart/2005/8/layout/list1"/>
    <dgm:cxn modelId="{BD98A90E-ACA8-4456-97CE-4DB0FF2D8615}" type="presParOf" srcId="{F900E3FA-B92C-4DFD-A88F-04ABBD33B6E0}" destId="{0C521232-19D3-4D97-8BD8-C883EBF31EF4}" srcOrd="8" destOrd="0" presId="urn:microsoft.com/office/officeart/2005/8/layout/list1"/>
    <dgm:cxn modelId="{827FC419-BADD-43EB-9163-1E34FEDF3DFE}" type="presParOf" srcId="{0C521232-19D3-4D97-8BD8-C883EBF31EF4}" destId="{E12D4D5E-F4DD-413C-8DD3-66B1F966FB3B}" srcOrd="0" destOrd="0" presId="urn:microsoft.com/office/officeart/2005/8/layout/list1"/>
    <dgm:cxn modelId="{4E406907-F8D0-463A-B3A3-BBB10A4B7AE5}" type="presParOf" srcId="{0C521232-19D3-4D97-8BD8-C883EBF31EF4}" destId="{87AC1E17-D97B-485F-9A22-5D999A882355}" srcOrd="1" destOrd="0" presId="urn:microsoft.com/office/officeart/2005/8/layout/list1"/>
    <dgm:cxn modelId="{01C19D8B-6550-443C-B5EF-2628159FA14F}" type="presParOf" srcId="{F900E3FA-B92C-4DFD-A88F-04ABBD33B6E0}" destId="{A35CB605-C956-49F6-ABA0-B0C51FEF6C48}" srcOrd="9" destOrd="0" presId="urn:microsoft.com/office/officeart/2005/8/layout/list1"/>
    <dgm:cxn modelId="{E9330E95-AB19-4B92-BC50-41395E702925}" type="presParOf" srcId="{F900E3FA-B92C-4DFD-A88F-04ABBD33B6E0}" destId="{5A133C97-15FC-4863-AC30-98B27795BEE1}" srcOrd="10" destOrd="0" presId="urn:microsoft.com/office/officeart/2005/8/layout/list1"/>
    <dgm:cxn modelId="{3E431226-84A0-407D-BA0B-FAA47BC9745E}" type="presParOf" srcId="{F900E3FA-B92C-4DFD-A88F-04ABBD33B6E0}" destId="{9D931EC0-F2B1-48E9-9FE8-C5E1A6751112}" srcOrd="11" destOrd="0" presId="urn:microsoft.com/office/officeart/2005/8/layout/list1"/>
    <dgm:cxn modelId="{18A401ED-0760-4F77-854B-6F0D4FBA59CA}" type="presParOf" srcId="{F900E3FA-B92C-4DFD-A88F-04ABBD33B6E0}" destId="{322B04F1-902F-463C-AB4A-5DAEA2E339EC}" srcOrd="12" destOrd="0" presId="urn:microsoft.com/office/officeart/2005/8/layout/list1"/>
    <dgm:cxn modelId="{7C8486DA-1B3B-4F95-B7F2-2CB4B2699579}" type="presParOf" srcId="{322B04F1-902F-463C-AB4A-5DAEA2E339EC}" destId="{C910EBE2-A1A5-4149-A3D7-2D1317F86742}" srcOrd="0" destOrd="0" presId="urn:microsoft.com/office/officeart/2005/8/layout/list1"/>
    <dgm:cxn modelId="{CE985992-5842-49FC-9B78-829502EF073B}" type="presParOf" srcId="{322B04F1-902F-463C-AB4A-5DAEA2E339EC}" destId="{E97CAEFC-736B-4F94-956D-594FBBDB1057}" srcOrd="1" destOrd="0" presId="urn:microsoft.com/office/officeart/2005/8/layout/list1"/>
    <dgm:cxn modelId="{A7EC25F9-9B32-41CF-94E8-E2FC9D5415EE}" type="presParOf" srcId="{F900E3FA-B92C-4DFD-A88F-04ABBD33B6E0}" destId="{653FBC2C-4A63-40A4-9A8C-3E5B505ED746}" srcOrd="13" destOrd="0" presId="urn:microsoft.com/office/officeart/2005/8/layout/list1"/>
    <dgm:cxn modelId="{390EFAB2-4716-4614-884A-063487F8419E}" type="presParOf" srcId="{F900E3FA-B92C-4DFD-A88F-04ABBD33B6E0}" destId="{06FD76AC-E067-44AA-8367-35F98C647D90}"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5A53830C-ECC5-4479-A55B-D7A11D7912BC}" type="doc">
      <dgm:prSet loTypeId="urn:microsoft.com/office/officeart/2009/layout/ReverseList" loCatId="relationship" qsTypeId="urn:microsoft.com/office/officeart/2005/8/quickstyle/3d1" qsCatId="3D" csTypeId="urn:microsoft.com/office/officeart/2005/8/colors/accent2_4" csCatId="accent2" phldr="1"/>
      <dgm:spPr/>
      <dgm:t>
        <a:bodyPr/>
        <a:lstStyle/>
        <a:p>
          <a:endParaRPr lang="en-GB"/>
        </a:p>
      </dgm:t>
    </dgm:pt>
    <dgm:pt modelId="{5D7E3E5B-C06D-4628-8EC0-9B8D96993440}">
      <dgm:prSet phldrT="[Text]"/>
      <dgm:spPr/>
      <dgm:t>
        <a:bodyPr/>
        <a:lstStyle/>
        <a:p>
          <a:pPr algn="ctr"/>
          <a:r>
            <a:rPr lang="en-GB" dirty="0" smtClean="0">
              <a:solidFill>
                <a:schemeClr val="tx1"/>
              </a:solidFill>
              <a:effectLst/>
              <a:latin typeface="+mn-lt"/>
              <a:ea typeface="+mn-ea"/>
              <a:cs typeface="+mn-cs"/>
            </a:rPr>
            <a:t>The ninth condition of </a:t>
          </a:r>
          <a:r>
            <a:rPr lang="en-GB" i="1" dirty="0" smtClean="0">
              <a:solidFill>
                <a:schemeClr val="tx1"/>
              </a:solidFill>
              <a:effectLst/>
              <a:latin typeface="+mn-lt"/>
              <a:ea typeface="+mn-ea"/>
              <a:cs typeface="+mn-cs"/>
            </a:rPr>
            <a:t>bai’at </a:t>
          </a:r>
          <a:r>
            <a:rPr lang="en-GB" dirty="0" smtClean="0">
              <a:solidFill>
                <a:schemeClr val="tx1"/>
              </a:solidFill>
              <a:effectLst/>
              <a:latin typeface="+mn-lt"/>
              <a:ea typeface="+mn-ea"/>
              <a:cs typeface="+mn-cs"/>
            </a:rPr>
            <a:t>is that one will remain occupied in the service of God’s creation and mankind. </a:t>
          </a:r>
          <a:endParaRPr lang="en-GB" dirty="0"/>
        </a:p>
      </dgm:t>
    </dgm:pt>
    <dgm:pt modelId="{AFFDD878-3000-42E5-BFF9-8150F4B2E476}" type="parTrans" cxnId="{902AE584-8BFE-46C9-A948-1F8050013C47}">
      <dgm:prSet/>
      <dgm:spPr/>
      <dgm:t>
        <a:bodyPr/>
        <a:lstStyle/>
        <a:p>
          <a:pPr algn="ctr"/>
          <a:endParaRPr lang="en-GB"/>
        </a:p>
      </dgm:t>
    </dgm:pt>
    <dgm:pt modelId="{F96C65C3-4700-44B2-88BA-47C7D0BD17F1}" type="sibTrans" cxnId="{902AE584-8BFE-46C9-A948-1F8050013C47}">
      <dgm:prSet/>
      <dgm:spPr/>
      <dgm:t>
        <a:bodyPr/>
        <a:lstStyle/>
        <a:p>
          <a:pPr algn="ctr"/>
          <a:endParaRPr lang="en-GB"/>
        </a:p>
      </dgm:t>
    </dgm:pt>
    <dgm:pt modelId="{E7BCBA9A-C9C5-4C59-95BD-3FEB91B72CAC}">
      <dgm:prSet phldrT="[Text]"/>
      <dgm:spPr/>
      <dgm:t>
        <a:bodyPr/>
        <a:lstStyle/>
        <a:p>
          <a:pPr algn="ctr"/>
          <a:r>
            <a:rPr lang="en-GB" dirty="0" smtClean="0">
              <a:solidFill>
                <a:schemeClr val="tx1"/>
              </a:solidFill>
              <a:effectLst/>
              <a:latin typeface="+mn-lt"/>
              <a:ea typeface="+mn-ea"/>
              <a:cs typeface="+mn-cs"/>
            </a:rPr>
            <a:t>Hudhur said this will be truly fulfilled when we try to bring the world closer to God.</a:t>
          </a:r>
          <a:endParaRPr lang="en-GB" dirty="0"/>
        </a:p>
      </dgm:t>
    </dgm:pt>
    <dgm:pt modelId="{A8ADD107-3FC3-4693-A7CF-0525074216E0}" type="parTrans" cxnId="{E46DD08E-4F34-4427-973F-2982A01AC023}">
      <dgm:prSet/>
      <dgm:spPr/>
      <dgm:t>
        <a:bodyPr/>
        <a:lstStyle/>
        <a:p>
          <a:pPr algn="ctr"/>
          <a:endParaRPr lang="en-GB"/>
        </a:p>
      </dgm:t>
    </dgm:pt>
    <dgm:pt modelId="{76ABD652-13E5-4F52-8018-C7808CC40E31}" type="sibTrans" cxnId="{E46DD08E-4F34-4427-973F-2982A01AC023}">
      <dgm:prSet/>
      <dgm:spPr/>
      <dgm:t>
        <a:bodyPr/>
        <a:lstStyle/>
        <a:p>
          <a:pPr algn="ctr"/>
          <a:endParaRPr lang="en-GB"/>
        </a:p>
      </dgm:t>
    </dgm:pt>
    <dgm:pt modelId="{0F46D6BA-4D17-4837-A33E-B0AC96864488}" type="pres">
      <dgm:prSet presAssocID="{5A53830C-ECC5-4479-A55B-D7A11D7912BC}" presName="Name0" presStyleCnt="0">
        <dgm:presLayoutVars>
          <dgm:chMax val="2"/>
          <dgm:chPref val="2"/>
          <dgm:animLvl val="lvl"/>
        </dgm:presLayoutVars>
      </dgm:prSet>
      <dgm:spPr/>
      <dgm:t>
        <a:bodyPr/>
        <a:lstStyle/>
        <a:p>
          <a:endParaRPr lang="en-GB"/>
        </a:p>
      </dgm:t>
    </dgm:pt>
    <dgm:pt modelId="{D4FDD76A-04C0-43BF-A420-41AA995B9EEA}" type="pres">
      <dgm:prSet presAssocID="{5A53830C-ECC5-4479-A55B-D7A11D7912BC}" presName="LeftText" presStyleLbl="revTx" presStyleIdx="0" presStyleCnt="0">
        <dgm:presLayoutVars>
          <dgm:bulletEnabled val="1"/>
        </dgm:presLayoutVars>
      </dgm:prSet>
      <dgm:spPr/>
      <dgm:t>
        <a:bodyPr/>
        <a:lstStyle/>
        <a:p>
          <a:endParaRPr lang="en-GB"/>
        </a:p>
      </dgm:t>
    </dgm:pt>
    <dgm:pt modelId="{60F28FF7-DF71-4637-A33E-9AD8E4CA0085}" type="pres">
      <dgm:prSet presAssocID="{5A53830C-ECC5-4479-A55B-D7A11D7912BC}" presName="LeftNode" presStyleLbl="bgImgPlace1" presStyleIdx="0" presStyleCnt="2">
        <dgm:presLayoutVars>
          <dgm:chMax val="2"/>
          <dgm:chPref val="2"/>
        </dgm:presLayoutVars>
      </dgm:prSet>
      <dgm:spPr/>
      <dgm:t>
        <a:bodyPr/>
        <a:lstStyle/>
        <a:p>
          <a:endParaRPr lang="en-GB"/>
        </a:p>
      </dgm:t>
    </dgm:pt>
    <dgm:pt modelId="{3D6E709B-6EBE-4BB1-973E-B61607DD0EB8}" type="pres">
      <dgm:prSet presAssocID="{5A53830C-ECC5-4479-A55B-D7A11D7912BC}" presName="RightText" presStyleLbl="revTx" presStyleIdx="0" presStyleCnt="0">
        <dgm:presLayoutVars>
          <dgm:bulletEnabled val="1"/>
        </dgm:presLayoutVars>
      </dgm:prSet>
      <dgm:spPr/>
      <dgm:t>
        <a:bodyPr/>
        <a:lstStyle/>
        <a:p>
          <a:endParaRPr lang="en-GB"/>
        </a:p>
      </dgm:t>
    </dgm:pt>
    <dgm:pt modelId="{08EC11BC-8085-407F-999F-22900FD81933}" type="pres">
      <dgm:prSet presAssocID="{5A53830C-ECC5-4479-A55B-D7A11D7912BC}" presName="RightNode" presStyleLbl="bgImgPlace1" presStyleIdx="1" presStyleCnt="2">
        <dgm:presLayoutVars>
          <dgm:chMax val="0"/>
          <dgm:chPref val="0"/>
        </dgm:presLayoutVars>
      </dgm:prSet>
      <dgm:spPr/>
      <dgm:t>
        <a:bodyPr/>
        <a:lstStyle/>
        <a:p>
          <a:endParaRPr lang="en-GB"/>
        </a:p>
      </dgm:t>
    </dgm:pt>
    <dgm:pt modelId="{98EE2C16-600A-48B5-9047-D4F7C3C03C64}" type="pres">
      <dgm:prSet presAssocID="{5A53830C-ECC5-4479-A55B-D7A11D7912BC}" presName="TopArrow" presStyleLbl="node1" presStyleIdx="0" presStyleCnt="2"/>
      <dgm:spPr/>
    </dgm:pt>
    <dgm:pt modelId="{105FCE06-56FD-48AB-9719-3400F2257F01}" type="pres">
      <dgm:prSet presAssocID="{5A53830C-ECC5-4479-A55B-D7A11D7912BC}" presName="BottomArrow" presStyleLbl="node1" presStyleIdx="1" presStyleCnt="2"/>
      <dgm:spPr/>
    </dgm:pt>
  </dgm:ptLst>
  <dgm:cxnLst>
    <dgm:cxn modelId="{FA9868FD-560F-4972-B4E7-2C0DDE7C9109}" type="presOf" srcId="{5A53830C-ECC5-4479-A55B-D7A11D7912BC}" destId="{0F46D6BA-4D17-4837-A33E-B0AC96864488}" srcOrd="0" destOrd="0" presId="urn:microsoft.com/office/officeart/2009/layout/ReverseList"/>
    <dgm:cxn modelId="{E46DD08E-4F34-4427-973F-2982A01AC023}" srcId="{5A53830C-ECC5-4479-A55B-D7A11D7912BC}" destId="{E7BCBA9A-C9C5-4C59-95BD-3FEB91B72CAC}" srcOrd="1" destOrd="0" parTransId="{A8ADD107-3FC3-4693-A7CF-0525074216E0}" sibTransId="{76ABD652-13E5-4F52-8018-C7808CC40E31}"/>
    <dgm:cxn modelId="{797FFE98-BFD9-4CAE-9705-81FC1063A6C2}" type="presOf" srcId="{E7BCBA9A-C9C5-4C59-95BD-3FEB91B72CAC}" destId="{3D6E709B-6EBE-4BB1-973E-B61607DD0EB8}" srcOrd="0" destOrd="0" presId="urn:microsoft.com/office/officeart/2009/layout/ReverseList"/>
    <dgm:cxn modelId="{51BD102C-D061-46D0-842E-E86741880664}" type="presOf" srcId="{5D7E3E5B-C06D-4628-8EC0-9B8D96993440}" destId="{60F28FF7-DF71-4637-A33E-9AD8E4CA0085}" srcOrd="1" destOrd="0" presId="urn:microsoft.com/office/officeart/2009/layout/ReverseList"/>
    <dgm:cxn modelId="{902AE584-8BFE-46C9-A948-1F8050013C47}" srcId="{5A53830C-ECC5-4479-A55B-D7A11D7912BC}" destId="{5D7E3E5B-C06D-4628-8EC0-9B8D96993440}" srcOrd="0" destOrd="0" parTransId="{AFFDD878-3000-42E5-BFF9-8150F4B2E476}" sibTransId="{F96C65C3-4700-44B2-88BA-47C7D0BD17F1}"/>
    <dgm:cxn modelId="{6769BC2E-3FF0-4E8A-A129-B625A4D7985B}" type="presOf" srcId="{5D7E3E5B-C06D-4628-8EC0-9B8D96993440}" destId="{D4FDD76A-04C0-43BF-A420-41AA995B9EEA}" srcOrd="0" destOrd="0" presId="urn:microsoft.com/office/officeart/2009/layout/ReverseList"/>
    <dgm:cxn modelId="{05ECA906-F96A-45D7-8710-C83A7567F6A6}" type="presOf" srcId="{E7BCBA9A-C9C5-4C59-95BD-3FEB91B72CAC}" destId="{08EC11BC-8085-407F-999F-22900FD81933}" srcOrd="1" destOrd="0" presId="urn:microsoft.com/office/officeart/2009/layout/ReverseList"/>
    <dgm:cxn modelId="{9B076DBB-4AFD-4AE1-B5FB-8CC5709F6AC6}" type="presParOf" srcId="{0F46D6BA-4D17-4837-A33E-B0AC96864488}" destId="{D4FDD76A-04C0-43BF-A420-41AA995B9EEA}" srcOrd="0" destOrd="0" presId="urn:microsoft.com/office/officeart/2009/layout/ReverseList"/>
    <dgm:cxn modelId="{E246AB69-A2CF-4897-AD2B-D10561121862}" type="presParOf" srcId="{0F46D6BA-4D17-4837-A33E-B0AC96864488}" destId="{60F28FF7-DF71-4637-A33E-9AD8E4CA0085}" srcOrd="1" destOrd="0" presId="urn:microsoft.com/office/officeart/2009/layout/ReverseList"/>
    <dgm:cxn modelId="{1EF7F0A8-C9C7-4E1F-B0B1-7AB34952FDC1}" type="presParOf" srcId="{0F46D6BA-4D17-4837-A33E-B0AC96864488}" destId="{3D6E709B-6EBE-4BB1-973E-B61607DD0EB8}" srcOrd="2" destOrd="0" presId="urn:microsoft.com/office/officeart/2009/layout/ReverseList"/>
    <dgm:cxn modelId="{305B1FCB-0CB7-4F1B-A02C-BCF5DDE031AF}" type="presParOf" srcId="{0F46D6BA-4D17-4837-A33E-B0AC96864488}" destId="{08EC11BC-8085-407F-999F-22900FD81933}" srcOrd="3" destOrd="0" presId="urn:microsoft.com/office/officeart/2009/layout/ReverseList"/>
    <dgm:cxn modelId="{CAEB7E9A-C021-4734-AA73-38B84254924B}" type="presParOf" srcId="{0F46D6BA-4D17-4837-A33E-B0AC96864488}" destId="{98EE2C16-600A-48B5-9047-D4F7C3C03C64}" srcOrd="4" destOrd="0" presId="urn:microsoft.com/office/officeart/2009/layout/ReverseList"/>
    <dgm:cxn modelId="{DACA801A-49EE-401B-9A95-3A466B1292DB}" type="presParOf" srcId="{0F46D6BA-4D17-4837-A33E-B0AC96864488}" destId="{105FCE06-56FD-48AB-9719-3400F2257F01}" srcOrd="5" destOrd="0" presId="urn:microsoft.com/office/officeart/2009/layout/Revers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8F6DA333-A4ED-43D9-B34C-4DB3AB2DB91D}" type="doc">
      <dgm:prSet loTypeId="urn:microsoft.com/office/officeart/2005/8/layout/vList5" loCatId="list" qsTypeId="urn:microsoft.com/office/officeart/2005/8/quickstyle/3d3" qsCatId="3D" csTypeId="urn:microsoft.com/office/officeart/2005/8/colors/accent2_4" csCatId="accent2" phldr="1"/>
      <dgm:spPr/>
      <dgm:t>
        <a:bodyPr/>
        <a:lstStyle/>
        <a:p>
          <a:endParaRPr lang="en-US"/>
        </a:p>
      </dgm:t>
    </dgm:pt>
    <dgm:pt modelId="{FFF9A809-E0B7-4ADE-867D-C64FFAD06589}">
      <dgm:prSet phldrT="[Text]" custT="1"/>
      <dgm:spPr/>
      <dgm:t>
        <a:bodyPr/>
        <a:lstStyle/>
        <a:p>
          <a:r>
            <a:rPr lang="en-US" sz="2000" b="1" dirty="0" smtClean="0">
              <a:solidFill>
                <a:schemeClr val="tx1"/>
              </a:solidFill>
            </a:rPr>
            <a:t>10</a:t>
          </a:r>
          <a:r>
            <a:rPr lang="en-US" sz="2000" b="1" baseline="30000" dirty="0" smtClean="0">
              <a:solidFill>
                <a:schemeClr val="tx1"/>
              </a:solidFill>
            </a:rPr>
            <a:t>th</a:t>
          </a:r>
          <a:r>
            <a:rPr lang="en-US" sz="2000" b="1" dirty="0" smtClean="0">
              <a:solidFill>
                <a:schemeClr val="tx1"/>
              </a:solidFill>
            </a:rPr>
            <a:t> condition of Bai’at</a:t>
          </a:r>
          <a:endParaRPr lang="en-US" sz="2000" b="1" dirty="0">
            <a:solidFill>
              <a:schemeClr val="tx1"/>
            </a:solidFill>
          </a:endParaRPr>
        </a:p>
      </dgm:t>
    </dgm:pt>
    <dgm:pt modelId="{189B81F7-6243-4BD1-B861-0150318BBC42}" type="parTrans" cxnId="{94896612-0F70-44F6-A36D-08CDABE8CAB4}">
      <dgm:prSet/>
      <dgm:spPr/>
      <dgm:t>
        <a:bodyPr/>
        <a:lstStyle/>
        <a:p>
          <a:endParaRPr lang="en-US" sz="1800">
            <a:solidFill>
              <a:schemeClr val="tx1"/>
            </a:solidFill>
          </a:endParaRPr>
        </a:p>
      </dgm:t>
    </dgm:pt>
    <dgm:pt modelId="{07CF388C-1611-41A2-87D8-F7587DE2A92B}" type="sibTrans" cxnId="{94896612-0F70-44F6-A36D-08CDABE8CAB4}">
      <dgm:prSet/>
      <dgm:spPr/>
      <dgm:t>
        <a:bodyPr/>
        <a:lstStyle/>
        <a:p>
          <a:endParaRPr lang="en-US" sz="1800">
            <a:solidFill>
              <a:schemeClr val="tx1"/>
            </a:solidFill>
          </a:endParaRPr>
        </a:p>
      </dgm:t>
    </dgm:pt>
    <dgm:pt modelId="{F32074C4-BF58-4F4A-A88B-8633AD83FC9B}">
      <dgm:prSet phldrT="[Text]" custT="1"/>
      <dgm:spPr/>
      <dgm:t>
        <a:bodyPr/>
        <a:lstStyle/>
        <a:p>
          <a:pPr algn="ctr"/>
          <a:r>
            <a:rPr lang="en-GB" sz="1800" dirty="0" smtClean="0">
              <a:solidFill>
                <a:schemeClr val="tx1"/>
              </a:solidFill>
              <a:effectLst/>
              <a:latin typeface="+mn-lt"/>
              <a:ea typeface="+mn-ea"/>
              <a:cs typeface="+mn-cs"/>
            </a:rPr>
            <a:t>The last condition is that one will keep a bond of devotion and obedience with the Promised Messiah (on whom be peace) which will surpass all worldly relations and bonds</a:t>
          </a:r>
          <a:endParaRPr lang="en-US" sz="1800" dirty="0">
            <a:solidFill>
              <a:schemeClr val="tx1"/>
            </a:solidFill>
          </a:endParaRPr>
        </a:p>
      </dgm:t>
    </dgm:pt>
    <dgm:pt modelId="{73022CF9-FB15-4E72-BC6F-E1ABDAFC6163}" type="parTrans" cxnId="{FA12ED65-7B3C-4DFB-A1E8-6C22D2054682}">
      <dgm:prSet/>
      <dgm:spPr/>
      <dgm:t>
        <a:bodyPr/>
        <a:lstStyle/>
        <a:p>
          <a:endParaRPr lang="en-US" sz="1800">
            <a:solidFill>
              <a:schemeClr val="tx1"/>
            </a:solidFill>
          </a:endParaRPr>
        </a:p>
      </dgm:t>
    </dgm:pt>
    <dgm:pt modelId="{738E5D0B-7619-4FCE-A595-B51609B4B4E9}" type="sibTrans" cxnId="{FA12ED65-7B3C-4DFB-A1E8-6C22D2054682}">
      <dgm:prSet/>
      <dgm:spPr/>
      <dgm:t>
        <a:bodyPr/>
        <a:lstStyle/>
        <a:p>
          <a:endParaRPr lang="en-US" sz="1800">
            <a:solidFill>
              <a:schemeClr val="tx1"/>
            </a:solidFill>
          </a:endParaRPr>
        </a:p>
      </dgm:t>
    </dgm:pt>
    <dgm:pt modelId="{622CFAD9-D16B-4001-8017-0259CCF4F4DC}" type="pres">
      <dgm:prSet presAssocID="{8F6DA333-A4ED-43D9-B34C-4DB3AB2DB91D}" presName="Name0" presStyleCnt="0">
        <dgm:presLayoutVars>
          <dgm:dir/>
          <dgm:animLvl val="lvl"/>
          <dgm:resizeHandles val="exact"/>
        </dgm:presLayoutVars>
      </dgm:prSet>
      <dgm:spPr/>
      <dgm:t>
        <a:bodyPr/>
        <a:lstStyle/>
        <a:p>
          <a:endParaRPr lang="en-US"/>
        </a:p>
      </dgm:t>
    </dgm:pt>
    <dgm:pt modelId="{24EF9418-179E-4977-8017-67307D11C5DD}" type="pres">
      <dgm:prSet presAssocID="{FFF9A809-E0B7-4ADE-867D-C64FFAD06589}" presName="linNode" presStyleCnt="0"/>
      <dgm:spPr/>
    </dgm:pt>
    <dgm:pt modelId="{579F2223-DD5A-47B3-8F16-2D36EF9539B4}" type="pres">
      <dgm:prSet presAssocID="{FFF9A809-E0B7-4ADE-867D-C64FFAD06589}" presName="parentText" presStyleLbl="node1" presStyleIdx="0" presStyleCnt="1" custScaleY="75073">
        <dgm:presLayoutVars>
          <dgm:chMax val="1"/>
          <dgm:bulletEnabled val="1"/>
        </dgm:presLayoutVars>
      </dgm:prSet>
      <dgm:spPr/>
      <dgm:t>
        <a:bodyPr/>
        <a:lstStyle/>
        <a:p>
          <a:endParaRPr lang="en-US"/>
        </a:p>
      </dgm:t>
    </dgm:pt>
    <dgm:pt modelId="{0EF50F66-4CD1-4AC0-AC45-CFC66EA9688B}" type="pres">
      <dgm:prSet presAssocID="{FFF9A809-E0B7-4ADE-867D-C64FFAD06589}" presName="descendantText" presStyleLbl="alignAccFollowNode1" presStyleIdx="0" presStyleCnt="1" custScaleX="231459" custScaleY="77317" custLinFactNeighborX="4159" custLinFactNeighborY="18">
        <dgm:presLayoutVars>
          <dgm:bulletEnabled val="1"/>
        </dgm:presLayoutVars>
      </dgm:prSet>
      <dgm:spPr/>
      <dgm:t>
        <a:bodyPr/>
        <a:lstStyle/>
        <a:p>
          <a:endParaRPr lang="en-US"/>
        </a:p>
      </dgm:t>
    </dgm:pt>
  </dgm:ptLst>
  <dgm:cxnLst>
    <dgm:cxn modelId="{94896612-0F70-44F6-A36D-08CDABE8CAB4}" srcId="{8F6DA333-A4ED-43D9-B34C-4DB3AB2DB91D}" destId="{FFF9A809-E0B7-4ADE-867D-C64FFAD06589}" srcOrd="0" destOrd="0" parTransId="{189B81F7-6243-4BD1-B861-0150318BBC42}" sibTransId="{07CF388C-1611-41A2-87D8-F7587DE2A92B}"/>
    <dgm:cxn modelId="{00726AB8-8C50-45D3-ADA4-13FD9C86F6BE}" type="presOf" srcId="{8F6DA333-A4ED-43D9-B34C-4DB3AB2DB91D}" destId="{622CFAD9-D16B-4001-8017-0259CCF4F4DC}" srcOrd="0" destOrd="0" presId="urn:microsoft.com/office/officeart/2005/8/layout/vList5"/>
    <dgm:cxn modelId="{73064DE3-D81F-401B-BD71-DDD4E983CA63}" type="presOf" srcId="{FFF9A809-E0B7-4ADE-867D-C64FFAD06589}" destId="{579F2223-DD5A-47B3-8F16-2D36EF9539B4}" srcOrd="0" destOrd="0" presId="urn:microsoft.com/office/officeart/2005/8/layout/vList5"/>
    <dgm:cxn modelId="{FA12ED65-7B3C-4DFB-A1E8-6C22D2054682}" srcId="{FFF9A809-E0B7-4ADE-867D-C64FFAD06589}" destId="{F32074C4-BF58-4F4A-A88B-8633AD83FC9B}" srcOrd="0" destOrd="0" parTransId="{73022CF9-FB15-4E72-BC6F-E1ABDAFC6163}" sibTransId="{738E5D0B-7619-4FCE-A595-B51609B4B4E9}"/>
    <dgm:cxn modelId="{42552259-C289-4E37-A6CA-E6F55B9685B7}" type="presOf" srcId="{F32074C4-BF58-4F4A-A88B-8633AD83FC9B}" destId="{0EF50F66-4CD1-4AC0-AC45-CFC66EA9688B}" srcOrd="0" destOrd="0" presId="urn:microsoft.com/office/officeart/2005/8/layout/vList5"/>
    <dgm:cxn modelId="{EBD77409-68A4-4EFF-838C-FFD2694B26D0}" type="presParOf" srcId="{622CFAD9-D16B-4001-8017-0259CCF4F4DC}" destId="{24EF9418-179E-4977-8017-67307D11C5DD}" srcOrd="0" destOrd="0" presId="urn:microsoft.com/office/officeart/2005/8/layout/vList5"/>
    <dgm:cxn modelId="{5DD32B6C-AFFB-4BEA-876F-B131E983B88E}" type="presParOf" srcId="{24EF9418-179E-4977-8017-67307D11C5DD}" destId="{579F2223-DD5A-47B3-8F16-2D36EF9539B4}" srcOrd="0" destOrd="0" presId="urn:microsoft.com/office/officeart/2005/8/layout/vList5"/>
    <dgm:cxn modelId="{ACC6D6B2-2AB6-4871-9D56-B6B7532ECE58}" type="presParOf" srcId="{24EF9418-179E-4977-8017-67307D11C5DD}" destId="{0EF50F66-4CD1-4AC0-AC45-CFC66EA9688B}"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AD3D4ACC-C439-42B1-AE6E-051DCEDEFCB1}" type="doc">
      <dgm:prSet loTypeId="urn:microsoft.com/office/officeart/2005/8/layout/vList2" loCatId="list" qsTypeId="urn:microsoft.com/office/officeart/2005/8/quickstyle/3d2" qsCatId="3D" csTypeId="urn:microsoft.com/office/officeart/2005/8/colors/colorful2" csCatId="colorful" phldr="1"/>
      <dgm:spPr/>
      <dgm:t>
        <a:bodyPr/>
        <a:lstStyle/>
        <a:p>
          <a:endParaRPr lang="en-GB"/>
        </a:p>
      </dgm:t>
    </dgm:pt>
    <dgm:pt modelId="{C6F22665-1AB2-4ABE-BBED-0E634E972DE1}">
      <dgm:prSet phldrT="[Text]" custT="1"/>
      <dgm:spPr/>
      <dgm:t>
        <a:bodyPr/>
        <a:lstStyle/>
        <a:p>
          <a:pPr algn="ctr"/>
          <a:r>
            <a:rPr lang="en-GB" sz="1600" dirty="0" smtClean="0">
              <a:effectLst/>
              <a:latin typeface="+mn-lt"/>
              <a:ea typeface="+mn-ea"/>
              <a:cs typeface="+mn-cs"/>
            </a:rPr>
            <a:t>If we truly wish to form a bond with the Promised Messiah  </a:t>
          </a:r>
        </a:p>
        <a:p>
          <a:pPr algn="ctr"/>
          <a:r>
            <a:rPr lang="en-GB" sz="1600" dirty="0" smtClean="0">
              <a:effectLst/>
              <a:latin typeface="+mn-lt"/>
              <a:ea typeface="+mn-ea"/>
              <a:cs typeface="+mn-cs"/>
            </a:rPr>
            <a:t>( on whom be peace) </a:t>
          </a:r>
          <a:endParaRPr lang="en-GB" sz="1600" dirty="0"/>
        </a:p>
      </dgm:t>
    </dgm:pt>
    <dgm:pt modelId="{EA2B2ECE-4423-4D0D-9850-12F22E7EBD4F}" type="parTrans" cxnId="{12309245-7DB6-4C20-AAA6-F587F1A15193}">
      <dgm:prSet/>
      <dgm:spPr/>
      <dgm:t>
        <a:bodyPr/>
        <a:lstStyle/>
        <a:p>
          <a:pPr algn="ctr"/>
          <a:endParaRPr lang="en-GB" sz="1600"/>
        </a:p>
      </dgm:t>
    </dgm:pt>
    <dgm:pt modelId="{B63A4FAD-E38D-4B92-9A72-45BAF3E5177F}" type="sibTrans" cxnId="{12309245-7DB6-4C20-AAA6-F587F1A15193}">
      <dgm:prSet/>
      <dgm:spPr/>
      <dgm:t>
        <a:bodyPr/>
        <a:lstStyle/>
        <a:p>
          <a:pPr algn="ctr"/>
          <a:endParaRPr lang="en-GB" sz="1600"/>
        </a:p>
      </dgm:t>
    </dgm:pt>
    <dgm:pt modelId="{27890DEC-6BE2-41F7-BAA6-1B2A441718B5}">
      <dgm:prSet phldrT="[Text]" custT="1">
        <dgm:style>
          <a:lnRef idx="1">
            <a:schemeClr val="accent2"/>
          </a:lnRef>
          <a:fillRef idx="2">
            <a:schemeClr val="accent2"/>
          </a:fillRef>
          <a:effectRef idx="1">
            <a:schemeClr val="accent2"/>
          </a:effectRef>
          <a:fontRef idx="minor">
            <a:schemeClr val="dk1"/>
          </a:fontRef>
        </dgm:style>
      </dgm:prSet>
      <dgm:spPr/>
      <dgm:t>
        <a:bodyPr/>
        <a:lstStyle/>
        <a:p>
          <a:pPr algn="ctr"/>
          <a:r>
            <a:rPr lang="en-GB" sz="1600" dirty="0" smtClean="0">
              <a:effectLst/>
              <a:latin typeface="+mn-lt"/>
              <a:ea typeface="+mn-ea"/>
              <a:cs typeface="+mn-cs"/>
            </a:rPr>
            <a:t>we will have to endeavour to fulfil his expectations</a:t>
          </a:r>
          <a:endParaRPr lang="en-GB" sz="1600" dirty="0"/>
        </a:p>
      </dgm:t>
    </dgm:pt>
    <dgm:pt modelId="{5E1F5A22-DABD-4213-A1AB-43D36C082061}" type="parTrans" cxnId="{F8D9A817-A754-4870-AA9D-FF2BFBB683C9}">
      <dgm:prSet/>
      <dgm:spPr/>
      <dgm:t>
        <a:bodyPr/>
        <a:lstStyle/>
        <a:p>
          <a:pPr algn="ctr"/>
          <a:endParaRPr lang="en-GB" sz="1600"/>
        </a:p>
      </dgm:t>
    </dgm:pt>
    <dgm:pt modelId="{FCDD01D2-4CAF-4AE3-A995-DCFD318E6004}" type="sibTrans" cxnId="{F8D9A817-A754-4870-AA9D-FF2BFBB683C9}">
      <dgm:prSet/>
      <dgm:spPr/>
      <dgm:t>
        <a:bodyPr/>
        <a:lstStyle/>
        <a:p>
          <a:pPr algn="ctr"/>
          <a:endParaRPr lang="en-GB" sz="1600"/>
        </a:p>
      </dgm:t>
    </dgm:pt>
    <dgm:pt modelId="{B8EB1314-50D5-4F6E-8B8D-333A34595501}">
      <dgm:prSet phldrT="[Text]" custT="1"/>
      <dgm:spPr/>
      <dgm:t>
        <a:bodyPr/>
        <a:lstStyle/>
        <a:p>
          <a:pPr algn="ctr"/>
          <a:r>
            <a:rPr lang="en-GB" sz="1600" smtClean="0">
              <a:solidFill>
                <a:schemeClr val="tx1"/>
              </a:solidFill>
              <a:effectLst/>
              <a:latin typeface="+mn-lt"/>
              <a:ea typeface="+mn-ea"/>
              <a:cs typeface="+mn-cs"/>
            </a:rPr>
            <a:t>Parents should watch over their children and affectionately </a:t>
          </a:r>
          <a:endParaRPr lang="en-GB" sz="1600" dirty="0">
            <a:solidFill>
              <a:schemeClr val="tx1"/>
            </a:solidFill>
          </a:endParaRPr>
        </a:p>
      </dgm:t>
    </dgm:pt>
    <dgm:pt modelId="{EDB24740-12B9-4B51-8DC1-3C943F1C80A4}" type="parTrans" cxnId="{513A54CA-79B7-40A6-A024-43A10F98FC13}">
      <dgm:prSet/>
      <dgm:spPr/>
      <dgm:t>
        <a:bodyPr/>
        <a:lstStyle/>
        <a:p>
          <a:pPr algn="ctr"/>
          <a:endParaRPr lang="en-GB" sz="1600"/>
        </a:p>
      </dgm:t>
    </dgm:pt>
    <dgm:pt modelId="{E04D5CF2-107E-4A1B-BD72-87794CB7F7B2}" type="sibTrans" cxnId="{513A54CA-79B7-40A6-A024-43A10F98FC13}">
      <dgm:prSet/>
      <dgm:spPr/>
      <dgm:t>
        <a:bodyPr/>
        <a:lstStyle/>
        <a:p>
          <a:pPr algn="ctr"/>
          <a:endParaRPr lang="en-GB" sz="1600"/>
        </a:p>
      </dgm:t>
    </dgm:pt>
    <dgm:pt modelId="{5CD5F12B-9B7C-4282-BF5C-EAA3E2DFAEB1}">
      <dgm:prSet phldrT="[Text]" custT="1">
        <dgm:style>
          <a:lnRef idx="1">
            <a:schemeClr val="accent2"/>
          </a:lnRef>
          <a:fillRef idx="2">
            <a:schemeClr val="accent2"/>
          </a:fillRef>
          <a:effectRef idx="1">
            <a:schemeClr val="accent2"/>
          </a:effectRef>
          <a:fontRef idx="minor">
            <a:schemeClr val="dk1"/>
          </a:fontRef>
        </dgm:style>
      </dgm:prSet>
      <dgm:spPr/>
      <dgm:t>
        <a:bodyPr/>
        <a:lstStyle/>
        <a:p>
          <a:pPr algn="l"/>
          <a:r>
            <a:rPr lang="en-GB" sz="1600" smtClean="0">
              <a:effectLst/>
              <a:latin typeface="+mn-lt"/>
              <a:ea typeface="+mn-ea"/>
              <a:cs typeface="+mn-cs"/>
            </a:rPr>
            <a:t> make them aware of the teachings of the Promised Messiah (on whom be peace)</a:t>
          </a:r>
          <a:endParaRPr lang="en-GB" sz="1600" dirty="0"/>
        </a:p>
      </dgm:t>
    </dgm:pt>
    <dgm:pt modelId="{18D62C7F-34E1-4409-BC71-BAEE7D2BE3FC}" type="parTrans" cxnId="{0F9BC5E9-7F46-4864-9AA0-A5133FBD6A8D}">
      <dgm:prSet/>
      <dgm:spPr/>
      <dgm:t>
        <a:bodyPr/>
        <a:lstStyle/>
        <a:p>
          <a:pPr algn="ctr"/>
          <a:endParaRPr lang="en-GB" sz="1600"/>
        </a:p>
      </dgm:t>
    </dgm:pt>
    <dgm:pt modelId="{926A44D2-EE59-4461-A420-73DB84A96925}" type="sibTrans" cxnId="{0F9BC5E9-7F46-4864-9AA0-A5133FBD6A8D}">
      <dgm:prSet/>
      <dgm:spPr/>
      <dgm:t>
        <a:bodyPr/>
        <a:lstStyle/>
        <a:p>
          <a:pPr algn="ctr"/>
          <a:endParaRPr lang="en-GB" sz="1600"/>
        </a:p>
      </dgm:t>
    </dgm:pt>
    <dgm:pt modelId="{3DBA62FD-722A-49FD-9423-182FACE66857}">
      <dgm:prSet phldrT="[Text]" custT="1"/>
      <dgm:spPr/>
      <dgm:t>
        <a:bodyPr/>
        <a:lstStyle/>
        <a:p>
          <a:pPr algn="ctr"/>
          <a:r>
            <a:rPr lang="en-GB" sz="1600" smtClean="0">
              <a:effectLst/>
              <a:latin typeface="+mn-lt"/>
              <a:ea typeface="+mn-ea"/>
              <a:cs typeface="+mn-cs"/>
            </a:rPr>
            <a:t>The administration of the Jama’at and the auxiliaries </a:t>
          </a:r>
          <a:endParaRPr lang="en-GB" sz="1600" dirty="0"/>
        </a:p>
      </dgm:t>
    </dgm:pt>
    <dgm:pt modelId="{69D538C0-97FD-4738-BD4C-AA52397A17F1}" type="parTrans" cxnId="{BCCFE959-2303-4CD6-A996-0E576870CDBA}">
      <dgm:prSet/>
      <dgm:spPr/>
      <dgm:t>
        <a:bodyPr/>
        <a:lstStyle/>
        <a:p>
          <a:pPr algn="ctr"/>
          <a:endParaRPr lang="en-GB" sz="1600"/>
        </a:p>
      </dgm:t>
    </dgm:pt>
    <dgm:pt modelId="{9C2CB595-8EF4-4611-A667-101437048590}" type="sibTrans" cxnId="{BCCFE959-2303-4CD6-A996-0E576870CDBA}">
      <dgm:prSet/>
      <dgm:spPr/>
      <dgm:t>
        <a:bodyPr/>
        <a:lstStyle/>
        <a:p>
          <a:pPr algn="ctr"/>
          <a:endParaRPr lang="en-GB" sz="1600"/>
        </a:p>
      </dgm:t>
    </dgm:pt>
    <dgm:pt modelId="{E7AFE947-6468-4F13-932D-DAC933056CFA}">
      <dgm:prSet phldrT="[Text]" custT="1">
        <dgm:style>
          <a:lnRef idx="1">
            <a:schemeClr val="accent2"/>
          </a:lnRef>
          <a:fillRef idx="2">
            <a:schemeClr val="accent2"/>
          </a:fillRef>
          <a:effectRef idx="1">
            <a:schemeClr val="accent2"/>
          </a:effectRef>
          <a:fontRef idx="minor">
            <a:schemeClr val="dk1"/>
          </a:fontRef>
        </dgm:style>
      </dgm:prSet>
      <dgm:spPr/>
      <dgm:t>
        <a:bodyPr/>
        <a:lstStyle/>
        <a:p>
          <a:pPr algn="ctr"/>
          <a:r>
            <a:rPr lang="en-GB" sz="1600" dirty="0" smtClean="0">
              <a:effectLst/>
              <a:latin typeface="+mn-lt"/>
              <a:ea typeface="+mn-ea"/>
              <a:cs typeface="+mn-cs"/>
            </a:rPr>
            <a:t>should make practical programmes</a:t>
          </a:r>
          <a:endParaRPr lang="en-GB" sz="1600" dirty="0"/>
        </a:p>
      </dgm:t>
    </dgm:pt>
    <dgm:pt modelId="{75A2096E-3595-4E52-A290-272A1D318F9F}" type="parTrans" cxnId="{D644789C-8E4A-4F7B-B8C7-4EE84DD657FF}">
      <dgm:prSet/>
      <dgm:spPr/>
      <dgm:t>
        <a:bodyPr/>
        <a:lstStyle/>
        <a:p>
          <a:pPr algn="ctr"/>
          <a:endParaRPr lang="en-GB" sz="1600"/>
        </a:p>
      </dgm:t>
    </dgm:pt>
    <dgm:pt modelId="{E9866FEA-D90C-4D55-A5A8-6A727F0515FB}" type="sibTrans" cxnId="{D644789C-8E4A-4F7B-B8C7-4EE84DD657FF}">
      <dgm:prSet/>
      <dgm:spPr/>
      <dgm:t>
        <a:bodyPr/>
        <a:lstStyle/>
        <a:p>
          <a:pPr algn="ctr"/>
          <a:endParaRPr lang="en-GB" sz="1600"/>
        </a:p>
      </dgm:t>
    </dgm:pt>
    <dgm:pt modelId="{9F8124A9-33C8-423A-A6DE-C35F0B88CF53}">
      <dgm:prSet phldrT="[Text]" custT="1">
        <dgm:style>
          <a:lnRef idx="1">
            <a:schemeClr val="accent2"/>
          </a:lnRef>
          <a:fillRef idx="2">
            <a:schemeClr val="accent2"/>
          </a:fillRef>
          <a:effectRef idx="1">
            <a:schemeClr val="accent2"/>
          </a:effectRef>
          <a:fontRef idx="minor">
            <a:schemeClr val="dk1"/>
          </a:fontRef>
        </dgm:style>
      </dgm:prSet>
      <dgm:spPr/>
      <dgm:t>
        <a:bodyPr/>
        <a:lstStyle/>
        <a:p>
          <a:pPr algn="l"/>
          <a:r>
            <a:rPr lang="en-GB" sz="1600" dirty="0" smtClean="0">
              <a:effectLst/>
              <a:latin typeface="+mn-lt"/>
              <a:ea typeface="+mn-ea"/>
              <a:cs typeface="+mn-cs"/>
            </a:rPr>
            <a:t> make the difference between Ahmadis and non-Ahmadis clear to them</a:t>
          </a:r>
          <a:endParaRPr lang="en-GB" sz="1600" dirty="0"/>
        </a:p>
      </dgm:t>
    </dgm:pt>
    <dgm:pt modelId="{34A9351F-7AF5-461B-834B-7C023347FEA6}" type="parTrans" cxnId="{C27B8ED1-4B79-4F15-9D3E-51FC06F5AA0D}">
      <dgm:prSet/>
      <dgm:spPr/>
      <dgm:t>
        <a:bodyPr/>
        <a:lstStyle/>
        <a:p>
          <a:endParaRPr lang="en-GB" sz="1600"/>
        </a:p>
      </dgm:t>
    </dgm:pt>
    <dgm:pt modelId="{D277E4D4-3C37-4057-B4F8-7A264C29CC23}" type="sibTrans" cxnId="{C27B8ED1-4B79-4F15-9D3E-51FC06F5AA0D}">
      <dgm:prSet/>
      <dgm:spPr/>
      <dgm:t>
        <a:bodyPr/>
        <a:lstStyle/>
        <a:p>
          <a:endParaRPr lang="en-GB" sz="1600"/>
        </a:p>
      </dgm:t>
    </dgm:pt>
    <dgm:pt modelId="{F904DEB3-1503-4295-92B9-E9684CFAB205}" type="pres">
      <dgm:prSet presAssocID="{AD3D4ACC-C439-42B1-AE6E-051DCEDEFCB1}" presName="linear" presStyleCnt="0">
        <dgm:presLayoutVars>
          <dgm:animLvl val="lvl"/>
          <dgm:resizeHandles val="exact"/>
        </dgm:presLayoutVars>
      </dgm:prSet>
      <dgm:spPr/>
      <dgm:t>
        <a:bodyPr/>
        <a:lstStyle/>
        <a:p>
          <a:endParaRPr lang="en-GB"/>
        </a:p>
      </dgm:t>
    </dgm:pt>
    <dgm:pt modelId="{CFF479FC-9087-4E77-B702-B2713C4ADE61}" type="pres">
      <dgm:prSet presAssocID="{C6F22665-1AB2-4ABE-BBED-0E634E972DE1}" presName="parentText" presStyleLbl="node1" presStyleIdx="0" presStyleCnt="3">
        <dgm:presLayoutVars>
          <dgm:chMax val="0"/>
          <dgm:bulletEnabled val="1"/>
        </dgm:presLayoutVars>
      </dgm:prSet>
      <dgm:spPr/>
      <dgm:t>
        <a:bodyPr/>
        <a:lstStyle/>
        <a:p>
          <a:endParaRPr lang="en-GB"/>
        </a:p>
      </dgm:t>
    </dgm:pt>
    <dgm:pt modelId="{631D8019-4B94-41A7-A512-AD63EBDB383E}" type="pres">
      <dgm:prSet presAssocID="{C6F22665-1AB2-4ABE-BBED-0E634E972DE1}" presName="childText" presStyleLbl="revTx" presStyleIdx="0" presStyleCnt="3">
        <dgm:presLayoutVars>
          <dgm:bulletEnabled val="1"/>
        </dgm:presLayoutVars>
      </dgm:prSet>
      <dgm:spPr/>
      <dgm:t>
        <a:bodyPr/>
        <a:lstStyle/>
        <a:p>
          <a:endParaRPr lang="en-GB"/>
        </a:p>
      </dgm:t>
    </dgm:pt>
    <dgm:pt modelId="{352E0281-FA85-44DB-9D1F-170018D2054A}" type="pres">
      <dgm:prSet presAssocID="{B8EB1314-50D5-4F6E-8B8D-333A34595501}" presName="parentText" presStyleLbl="node1" presStyleIdx="1" presStyleCnt="3" custScaleY="62063">
        <dgm:presLayoutVars>
          <dgm:chMax val="0"/>
          <dgm:bulletEnabled val="1"/>
        </dgm:presLayoutVars>
      </dgm:prSet>
      <dgm:spPr/>
      <dgm:t>
        <a:bodyPr/>
        <a:lstStyle/>
        <a:p>
          <a:endParaRPr lang="en-GB"/>
        </a:p>
      </dgm:t>
    </dgm:pt>
    <dgm:pt modelId="{0A14F6ED-EA8F-455D-856A-BD3D438F4797}" type="pres">
      <dgm:prSet presAssocID="{B8EB1314-50D5-4F6E-8B8D-333A34595501}" presName="childText" presStyleLbl="revTx" presStyleIdx="1" presStyleCnt="3">
        <dgm:presLayoutVars>
          <dgm:bulletEnabled val="1"/>
        </dgm:presLayoutVars>
      </dgm:prSet>
      <dgm:spPr/>
      <dgm:t>
        <a:bodyPr/>
        <a:lstStyle/>
        <a:p>
          <a:endParaRPr lang="en-GB"/>
        </a:p>
      </dgm:t>
    </dgm:pt>
    <dgm:pt modelId="{1ADB7698-7988-426D-A54D-2495F32D3347}" type="pres">
      <dgm:prSet presAssocID="{3DBA62FD-722A-49FD-9423-182FACE66857}" presName="parentText" presStyleLbl="node1" presStyleIdx="2" presStyleCnt="3" custScaleY="67521">
        <dgm:presLayoutVars>
          <dgm:chMax val="0"/>
          <dgm:bulletEnabled val="1"/>
        </dgm:presLayoutVars>
      </dgm:prSet>
      <dgm:spPr/>
      <dgm:t>
        <a:bodyPr/>
        <a:lstStyle/>
        <a:p>
          <a:endParaRPr lang="en-GB"/>
        </a:p>
      </dgm:t>
    </dgm:pt>
    <dgm:pt modelId="{A55C030C-B64F-4D5A-897A-F5685450B640}" type="pres">
      <dgm:prSet presAssocID="{3DBA62FD-722A-49FD-9423-182FACE66857}" presName="childText" presStyleLbl="revTx" presStyleIdx="2" presStyleCnt="3">
        <dgm:presLayoutVars>
          <dgm:bulletEnabled val="1"/>
        </dgm:presLayoutVars>
      </dgm:prSet>
      <dgm:spPr/>
      <dgm:t>
        <a:bodyPr/>
        <a:lstStyle/>
        <a:p>
          <a:endParaRPr lang="en-GB"/>
        </a:p>
      </dgm:t>
    </dgm:pt>
  </dgm:ptLst>
  <dgm:cxnLst>
    <dgm:cxn modelId="{513A54CA-79B7-40A6-A024-43A10F98FC13}" srcId="{AD3D4ACC-C439-42B1-AE6E-051DCEDEFCB1}" destId="{B8EB1314-50D5-4F6E-8B8D-333A34595501}" srcOrd="1" destOrd="0" parTransId="{EDB24740-12B9-4B51-8DC1-3C943F1C80A4}" sibTransId="{E04D5CF2-107E-4A1B-BD72-87794CB7F7B2}"/>
    <dgm:cxn modelId="{87141031-B042-4E30-A1B6-905408613763}" type="presOf" srcId="{9F8124A9-33C8-423A-A6DE-C35F0B88CF53}" destId="{0A14F6ED-EA8F-455D-856A-BD3D438F4797}" srcOrd="0" destOrd="1" presId="urn:microsoft.com/office/officeart/2005/8/layout/vList2"/>
    <dgm:cxn modelId="{DC986F33-5569-42ED-8FB3-62DC08F25BD6}" type="presOf" srcId="{27890DEC-6BE2-41F7-BAA6-1B2A441718B5}" destId="{631D8019-4B94-41A7-A512-AD63EBDB383E}" srcOrd="0" destOrd="0" presId="urn:microsoft.com/office/officeart/2005/8/layout/vList2"/>
    <dgm:cxn modelId="{E67621C9-D01A-4C89-8D36-92CC3B4E2D4C}" type="presOf" srcId="{E7AFE947-6468-4F13-932D-DAC933056CFA}" destId="{A55C030C-B64F-4D5A-897A-F5685450B640}" srcOrd="0" destOrd="0" presId="urn:microsoft.com/office/officeart/2005/8/layout/vList2"/>
    <dgm:cxn modelId="{D5BCD163-7556-42A7-B43D-BECAEB37F5F9}" type="presOf" srcId="{3DBA62FD-722A-49FD-9423-182FACE66857}" destId="{1ADB7698-7988-426D-A54D-2495F32D3347}" srcOrd="0" destOrd="0" presId="urn:microsoft.com/office/officeart/2005/8/layout/vList2"/>
    <dgm:cxn modelId="{8E0C6846-FEC2-4E65-842B-646B86018D15}" type="presOf" srcId="{C6F22665-1AB2-4ABE-BBED-0E634E972DE1}" destId="{CFF479FC-9087-4E77-B702-B2713C4ADE61}" srcOrd="0" destOrd="0" presId="urn:microsoft.com/office/officeart/2005/8/layout/vList2"/>
    <dgm:cxn modelId="{BCCFE959-2303-4CD6-A996-0E576870CDBA}" srcId="{AD3D4ACC-C439-42B1-AE6E-051DCEDEFCB1}" destId="{3DBA62FD-722A-49FD-9423-182FACE66857}" srcOrd="2" destOrd="0" parTransId="{69D538C0-97FD-4738-BD4C-AA52397A17F1}" sibTransId="{9C2CB595-8EF4-4611-A667-101437048590}"/>
    <dgm:cxn modelId="{D644789C-8E4A-4F7B-B8C7-4EE84DD657FF}" srcId="{3DBA62FD-722A-49FD-9423-182FACE66857}" destId="{E7AFE947-6468-4F13-932D-DAC933056CFA}" srcOrd="0" destOrd="0" parTransId="{75A2096E-3595-4E52-A290-272A1D318F9F}" sibTransId="{E9866FEA-D90C-4D55-A5A8-6A727F0515FB}"/>
    <dgm:cxn modelId="{EE779B56-FA2A-43BE-9EEC-9A95309DFB25}" type="presOf" srcId="{AD3D4ACC-C439-42B1-AE6E-051DCEDEFCB1}" destId="{F904DEB3-1503-4295-92B9-E9684CFAB205}" srcOrd="0" destOrd="0" presId="urn:microsoft.com/office/officeart/2005/8/layout/vList2"/>
    <dgm:cxn modelId="{C27B8ED1-4B79-4F15-9D3E-51FC06F5AA0D}" srcId="{B8EB1314-50D5-4F6E-8B8D-333A34595501}" destId="{9F8124A9-33C8-423A-A6DE-C35F0B88CF53}" srcOrd="1" destOrd="0" parTransId="{34A9351F-7AF5-461B-834B-7C023347FEA6}" sibTransId="{D277E4D4-3C37-4057-B4F8-7A264C29CC23}"/>
    <dgm:cxn modelId="{F8D9A817-A754-4870-AA9D-FF2BFBB683C9}" srcId="{C6F22665-1AB2-4ABE-BBED-0E634E972DE1}" destId="{27890DEC-6BE2-41F7-BAA6-1B2A441718B5}" srcOrd="0" destOrd="0" parTransId="{5E1F5A22-DABD-4213-A1AB-43D36C082061}" sibTransId="{FCDD01D2-4CAF-4AE3-A995-DCFD318E6004}"/>
    <dgm:cxn modelId="{EBBFC3FA-7692-4345-95E4-CE9120CED60D}" type="presOf" srcId="{B8EB1314-50D5-4F6E-8B8D-333A34595501}" destId="{352E0281-FA85-44DB-9D1F-170018D2054A}" srcOrd="0" destOrd="0" presId="urn:microsoft.com/office/officeart/2005/8/layout/vList2"/>
    <dgm:cxn modelId="{710B954D-EB5B-4491-BCC7-FFC0BCB0C467}" type="presOf" srcId="{5CD5F12B-9B7C-4282-BF5C-EAA3E2DFAEB1}" destId="{0A14F6ED-EA8F-455D-856A-BD3D438F4797}" srcOrd="0" destOrd="0" presId="urn:microsoft.com/office/officeart/2005/8/layout/vList2"/>
    <dgm:cxn modelId="{0F9BC5E9-7F46-4864-9AA0-A5133FBD6A8D}" srcId="{B8EB1314-50D5-4F6E-8B8D-333A34595501}" destId="{5CD5F12B-9B7C-4282-BF5C-EAA3E2DFAEB1}" srcOrd="0" destOrd="0" parTransId="{18D62C7F-34E1-4409-BC71-BAEE7D2BE3FC}" sibTransId="{926A44D2-EE59-4461-A420-73DB84A96925}"/>
    <dgm:cxn modelId="{12309245-7DB6-4C20-AAA6-F587F1A15193}" srcId="{AD3D4ACC-C439-42B1-AE6E-051DCEDEFCB1}" destId="{C6F22665-1AB2-4ABE-BBED-0E634E972DE1}" srcOrd="0" destOrd="0" parTransId="{EA2B2ECE-4423-4D0D-9850-12F22E7EBD4F}" sibTransId="{B63A4FAD-E38D-4B92-9A72-45BAF3E5177F}"/>
    <dgm:cxn modelId="{060566AA-30D9-4E1F-9FF5-C65997184E30}" type="presParOf" srcId="{F904DEB3-1503-4295-92B9-E9684CFAB205}" destId="{CFF479FC-9087-4E77-B702-B2713C4ADE61}" srcOrd="0" destOrd="0" presId="urn:microsoft.com/office/officeart/2005/8/layout/vList2"/>
    <dgm:cxn modelId="{56AE5B8C-C130-499B-A753-1BDD9F079F2A}" type="presParOf" srcId="{F904DEB3-1503-4295-92B9-E9684CFAB205}" destId="{631D8019-4B94-41A7-A512-AD63EBDB383E}" srcOrd="1" destOrd="0" presId="urn:microsoft.com/office/officeart/2005/8/layout/vList2"/>
    <dgm:cxn modelId="{F732E346-6ABD-4A79-9010-E3B105EAEE50}" type="presParOf" srcId="{F904DEB3-1503-4295-92B9-E9684CFAB205}" destId="{352E0281-FA85-44DB-9D1F-170018D2054A}" srcOrd="2" destOrd="0" presId="urn:microsoft.com/office/officeart/2005/8/layout/vList2"/>
    <dgm:cxn modelId="{EBE59298-066F-4128-84FA-5020FE22E635}" type="presParOf" srcId="{F904DEB3-1503-4295-92B9-E9684CFAB205}" destId="{0A14F6ED-EA8F-455D-856A-BD3D438F4797}" srcOrd="3" destOrd="0" presId="urn:microsoft.com/office/officeart/2005/8/layout/vList2"/>
    <dgm:cxn modelId="{AD75AA34-B8B8-4307-ABD4-212885D57FC1}" type="presParOf" srcId="{F904DEB3-1503-4295-92B9-E9684CFAB205}" destId="{1ADB7698-7988-426D-A54D-2495F32D3347}" srcOrd="4" destOrd="0" presId="urn:microsoft.com/office/officeart/2005/8/layout/vList2"/>
    <dgm:cxn modelId="{A7B3FFDE-FD93-4698-BA0A-98E96D9F1A0B}" type="presParOf" srcId="{F904DEB3-1503-4295-92B9-E9684CFAB205}" destId="{A55C030C-B64F-4D5A-897A-F5685450B640}"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A793F449-E1DD-4DB3-80F1-9E60AAB31295}" type="doc">
      <dgm:prSet loTypeId="urn:microsoft.com/office/officeart/2005/8/layout/rings+Icon" loCatId="relationship" qsTypeId="urn:microsoft.com/office/officeart/2005/8/quickstyle/3d2" qsCatId="3D" csTypeId="urn:microsoft.com/office/officeart/2005/8/colors/accent2_4" csCatId="accent2" phldr="1"/>
      <dgm:spPr/>
      <dgm:t>
        <a:bodyPr/>
        <a:lstStyle/>
        <a:p>
          <a:endParaRPr lang="en-GB"/>
        </a:p>
      </dgm:t>
    </dgm:pt>
    <dgm:pt modelId="{4C28147A-7752-4928-A582-F4CC3A1C76F9}">
      <dgm:prSet phldrT="[Text]" custT="1">
        <dgm:style>
          <a:lnRef idx="1">
            <a:schemeClr val="accent2"/>
          </a:lnRef>
          <a:fillRef idx="3">
            <a:schemeClr val="accent2"/>
          </a:fillRef>
          <a:effectRef idx="2">
            <a:schemeClr val="accent2"/>
          </a:effectRef>
          <a:fontRef idx="minor">
            <a:schemeClr val="lt1"/>
          </a:fontRef>
        </dgm:style>
      </dgm:prSet>
      <dgm:spPr>
        <a:ln/>
      </dgm:spPr>
      <dgm:t>
        <a:bodyPr/>
        <a:lstStyle/>
        <a:p>
          <a:r>
            <a:rPr lang="en-GB" sz="1800" dirty="0" smtClean="0">
              <a:effectLst/>
              <a:latin typeface="+mn-lt"/>
              <a:ea typeface="+mn-ea"/>
              <a:cs typeface="+mn-cs"/>
            </a:rPr>
            <a:t>May God enable every Ahmadi to be a true Ahmadi; one who always partakes a measure of God’s grace. </a:t>
          </a:r>
          <a:endParaRPr lang="en-GB" sz="1800" dirty="0"/>
        </a:p>
      </dgm:t>
    </dgm:pt>
    <dgm:pt modelId="{62EF72AD-0FB5-46AC-B9B1-44984B4188BE}" type="parTrans" cxnId="{ED2F3778-40E3-4171-9176-9E986C64A5FA}">
      <dgm:prSet/>
      <dgm:spPr/>
      <dgm:t>
        <a:bodyPr/>
        <a:lstStyle/>
        <a:p>
          <a:endParaRPr lang="en-GB" sz="1800"/>
        </a:p>
      </dgm:t>
    </dgm:pt>
    <dgm:pt modelId="{6BCF9843-C7B9-46FE-A902-BD80CF9749E6}" type="sibTrans" cxnId="{ED2F3778-40E3-4171-9176-9E986C64A5FA}">
      <dgm:prSet/>
      <dgm:spPr/>
      <dgm:t>
        <a:bodyPr/>
        <a:lstStyle/>
        <a:p>
          <a:endParaRPr lang="en-GB" sz="1800"/>
        </a:p>
      </dgm:t>
    </dgm:pt>
    <dgm:pt modelId="{11CC37B1-ADF0-4F40-B335-563941CBDF06}" type="pres">
      <dgm:prSet presAssocID="{A793F449-E1DD-4DB3-80F1-9E60AAB31295}" presName="Name0" presStyleCnt="0">
        <dgm:presLayoutVars>
          <dgm:chMax val="7"/>
          <dgm:dir/>
          <dgm:resizeHandles val="exact"/>
        </dgm:presLayoutVars>
      </dgm:prSet>
      <dgm:spPr/>
      <dgm:t>
        <a:bodyPr/>
        <a:lstStyle/>
        <a:p>
          <a:endParaRPr lang="en-GB"/>
        </a:p>
      </dgm:t>
    </dgm:pt>
    <dgm:pt modelId="{955A8BC5-F09B-405C-8D78-E9EEA8D86390}" type="pres">
      <dgm:prSet presAssocID="{A793F449-E1DD-4DB3-80F1-9E60AAB31295}" presName="ellipse1" presStyleLbl="vennNode1" presStyleIdx="0" presStyleCnt="1">
        <dgm:presLayoutVars>
          <dgm:bulletEnabled val="1"/>
        </dgm:presLayoutVars>
      </dgm:prSet>
      <dgm:spPr/>
      <dgm:t>
        <a:bodyPr/>
        <a:lstStyle/>
        <a:p>
          <a:endParaRPr lang="en-GB"/>
        </a:p>
      </dgm:t>
    </dgm:pt>
  </dgm:ptLst>
  <dgm:cxnLst>
    <dgm:cxn modelId="{0AC3ABFB-88CF-4FB4-9C35-EEC6380767F5}" type="presOf" srcId="{A793F449-E1DD-4DB3-80F1-9E60AAB31295}" destId="{11CC37B1-ADF0-4F40-B335-563941CBDF06}" srcOrd="0" destOrd="0" presId="urn:microsoft.com/office/officeart/2005/8/layout/rings+Icon"/>
    <dgm:cxn modelId="{ED2F3778-40E3-4171-9176-9E986C64A5FA}" srcId="{A793F449-E1DD-4DB3-80F1-9E60AAB31295}" destId="{4C28147A-7752-4928-A582-F4CC3A1C76F9}" srcOrd="0" destOrd="0" parTransId="{62EF72AD-0FB5-46AC-B9B1-44984B4188BE}" sibTransId="{6BCF9843-C7B9-46FE-A902-BD80CF9749E6}"/>
    <dgm:cxn modelId="{4F2F43CA-2446-4E23-8EBC-38B92CC2ECFE}" type="presOf" srcId="{4C28147A-7752-4928-A582-F4CC3A1C76F9}" destId="{955A8BC5-F09B-405C-8D78-E9EEA8D86390}" srcOrd="0" destOrd="0" presId="urn:microsoft.com/office/officeart/2005/8/layout/rings+Icon"/>
    <dgm:cxn modelId="{0778039D-EE1C-42D7-BB03-8DBA0EACA5C6}" type="presParOf" srcId="{11CC37B1-ADF0-4F40-B335-563941CBDF06}" destId="{955A8BC5-F09B-405C-8D78-E9EEA8D86390}" srcOrd="0" destOrd="0" presId="urn:microsoft.com/office/officeart/2005/8/layout/rings+Icon"/>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4E9F9F3-EB09-4A90-929F-1B423660526D}" type="doc">
      <dgm:prSet loTypeId="urn:microsoft.com/office/officeart/2005/8/layout/StepDownProcess" loCatId="process" qsTypeId="urn:microsoft.com/office/officeart/2005/8/quickstyle/3d1" qsCatId="3D" csTypeId="urn:microsoft.com/office/officeart/2005/8/colors/accent2_4" csCatId="accent2" phldr="1"/>
      <dgm:spPr/>
      <dgm:t>
        <a:bodyPr/>
        <a:lstStyle/>
        <a:p>
          <a:endParaRPr lang="en-GB"/>
        </a:p>
      </dgm:t>
    </dgm:pt>
    <dgm:pt modelId="{0032B673-EA77-42EF-9BC6-0DBE33B0400F}">
      <dgm:prSet phldrT="[Text]" custT="1"/>
      <dgm:spPr/>
      <dgm:t>
        <a:bodyPr/>
        <a:lstStyle/>
        <a:p>
          <a:r>
            <a:rPr lang="en-GB" sz="1800" dirty="0" smtClean="0"/>
            <a:t>Gratefulness</a:t>
          </a:r>
          <a:endParaRPr lang="en-GB" sz="1800" dirty="0"/>
        </a:p>
      </dgm:t>
    </dgm:pt>
    <dgm:pt modelId="{CD0E058C-2664-4BCE-8F51-339E02634D6E}" type="parTrans" cxnId="{573C6333-9B5D-4706-AB2F-B66F0132E707}">
      <dgm:prSet/>
      <dgm:spPr/>
      <dgm:t>
        <a:bodyPr/>
        <a:lstStyle/>
        <a:p>
          <a:endParaRPr lang="en-GB" sz="1800"/>
        </a:p>
      </dgm:t>
    </dgm:pt>
    <dgm:pt modelId="{3A47005E-93CA-47F7-BE9D-A35B8924838A}" type="sibTrans" cxnId="{573C6333-9B5D-4706-AB2F-B66F0132E707}">
      <dgm:prSet/>
      <dgm:spPr/>
      <dgm:t>
        <a:bodyPr/>
        <a:lstStyle/>
        <a:p>
          <a:endParaRPr lang="en-GB" sz="1800"/>
        </a:p>
      </dgm:t>
    </dgm:pt>
    <dgm:pt modelId="{7781CF3A-C9E3-438D-9A3B-01B23AD1E1DC}">
      <dgm:prSet phldrT="[Text]" custT="1">
        <dgm:style>
          <a:lnRef idx="1">
            <a:schemeClr val="accent2"/>
          </a:lnRef>
          <a:fillRef idx="2">
            <a:schemeClr val="accent2"/>
          </a:fillRef>
          <a:effectRef idx="1">
            <a:schemeClr val="accent2"/>
          </a:effectRef>
          <a:fontRef idx="minor">
            <a:schemeClr val="dk1"/>
          </a:fontRef>
        </dgm:style>
      </dgm:prSet>
      <dgm:spPr/>
      <dgm:t>
        <a:bodyPr/>
        <a:lstStyle/>
        <a:p>
          <a:r>
            <a:rPr lang="en-GB" sz="1800" dirty="0" smtClean="0">
              <a:solidFill>
                <a:schemeClr val="tx1"/>
              </a:solidFill>
              <a:effectLst/>
              <a:latin typeface="+mn-lt"/>
              <a:ea typeface="+mn-ea"/>
              <a:cs typeface="+mn-cs"/>
            </a:rPr>
            <a:t>Hudhur (aba) said that true gratefulness develops when  one has </a:t>
          </a:r>
          <a:r>
            <a:rPr lang="en-GB" sz="1800" i="1" dirty="0" smtClean="0">
              <a:solidFill>
                <a:schemeClr val="tx1"/>
              </a:solidFill>
              <a:effectLst/>
              <a:latin typeface="+mn-lt"/>
              <a:ea typeface="+mn-ea"/>
              <a:cs typeface="+mn-cs"/>
            </a:rPr>
            <a:t>taqwa</a:t>
          </a:r>
          <a:r>
            <a:rPr lang="en-GB" sz="1800" dirty="0" smtClean="0">
              <a:solidFill>
                <a:schemeClr val="tx1"/>
              </a:solidFill>
              <a:effectLst/>
              <a:latin typeface="+mn-lt"/>
              <a:ea typeface="+mn-ea"/>
              <a:cs typeface="+mn-cs"/>
            </a:rPr>
            <a:t>, an understanding of our object of creation and makes an effort to attain it. </a:t>
          </a:r>
          <a:endParaRPr lang="en-GB" sz="1800" dirty="0"/>
        </a:p>
      </dgm:t>
    </dgm:pt>
    <dgm:pt modelId="{4426D55B-6106-4D75-8EE4-57E5036E634F}" type="parTrans" cxnId="{F4C07792-EB6F-4B8C-8DFB-E604D691970D}">
      <dgm:prSet/>
      <dgm:spPr/>
      <dgm:t>
        <a:bodyPr/>
        <a:lstStyle/>
        <a:p>
          <a:endParaRPr lang="en-GB" sz="1800"/>
        </a:p>
      </dgm:t>
    </dgm:pt>
    <dgm:pt modelId="{8C713677-E71B-4EA0-8843-6B82E0A5AD21}" type="sibTrans" cxnId="{F4C07792-EB6F-4B8C-8DFB-E604D691970D}">
      <dgm:prSet/>
      <dgm:spPr/>
      <dgm:t>
        <a:bodyPr/>
        <a:lstStyle/>
        <a:p>
          <a:endParaRPr lang="en-GB" sz="1800"/>
        </a:p>
      </dgm:t>
    </dgm:pt>
    <dgm:pt modelId="{A01A5DA1-F083-49A5-801B-5255A48D37E0}">
      <dgm:prSet phldrT="[Text]" custT="1"/>
      <dgm:spPr/>
      <dgm:t>
        <a:bodyPr/>
        <a:lstStyle/>
        <a:p>
          <a:r>
            <a:rPr lang="en-GB" sz="1800" dirty="0" smtClean="0"/>
            <a:t>European tour</a:t>
          </a:r>
          <a:endParaRPr lang="en-GB" sz="1800" dirty="0"/>
        </a:p>
      </dgm:t>
    </dgm:pt>
    <dgm:pt modelId="{0272C253-29D1-46BB-8630-A8420222565E}" type="parTrans" cxnId="{92B17D69-B07E-4766-B668-A28F3659D62B}">
      <dgm:prSet/>
      <dgm:spPr/>
      <dgm:t>
        <a:bodyPr/>
        <a:lstStyle/>
        <a:p>
          <a:endParaRPr lang="en-GB" sz="1800"/>
        </a:p>
      </dgm:t>
    </dgm:pt>
    <dgm:pt modelId="{3AF66C17-5366-4CA7-A10E-3559C6E228FD}" type="sibTrans" cxnId="{92B17D69-B07E-4766-B668-A28F3659D62B}">
      <dgm:prSet/>
      <dgm:spPr/>
      <dgm:t>
        <a:bodyPr/>
        <a:lstStyle/>
        <a:p>
          <a:endParaRPr lang="en-GB" sz="1800"/>
        </a:p>
      </dgm:t>
    </dgm:pt>
    <dgm:pt modelId="{DAFCDE54-3B46-40C3-A0C0-D41E24456D72}">
      <dgm:prSet phldrT="[Text]" custT="1">
        <dgm:style>
          <a:lnRef idx="1">
            <a:schemeClr val="accent2"/>
          </a:lnRef>
          <a:fillRef idx="2">
            <a:schemeClr val="accent2"/>
          </a:fillRef>
          <a:effectRef idx="1">
            <a:schemeClr val="accent2"/>
          </a:effectRef>
          <a:fontRef idx="minor">
            <a:schemeClr val="dk1"/>
          </a:fontRef>
        </dgm:style>
      </dgm:prSet>
      <dgm:spPr/>
      <dgm:t>
        <a:bodyPr/>
        <a:lstStyle/>
        <a:p>
          <a:r>
            <a:rPr lang="en-GB" sz="1800" dirty="0" smtClean="0"/>
            <a:t>Hudhur (aba) expressed that it was important to talk again about gratefulness during the European tours because not all Ahmadis make use of the blessings of MTA and listen to Friday sermon regularly.</a:t>
          </a:r>
          <a:endParaRPr lang="en-GB" sz="1800" dirty="0"/>
        </a:p>
      </dgm:t>
    </dgm:pt>
    <dgm:pt modelId="{653BF681-2221-4F93-8115-BCB2356E0EF1}" type="parTrans" cxnId="{8F49FA33-8933-4494-91EC-E82A42D8D1BA}">
      <dgm:prSet/>
      <dgm:spPr/>
      <dgm:t>
        <a:bodyPr/>
        <a:lstStyle/>
        <a:p>
          <a:endParaRPr lang="en-GB" sz="1800"/>
        </a:p>
      </dgm:t>
    </dgm:pt>
    <dgm:pt modelId="{F44B89FD-A9A5-4B30-B112-66E698AFAB1D}" type="sibTrans" cxnId="{8F49FA33-8933-4494-91EC-E82A42D8D1BA}">
      <dgm:prSet/>
      <dgm:spPr/>
      <dgm:t>
        <a:bodyPr/>
        <a:lstStyle/>
        <a:p>
          <a:endParaRPr lang="en-GB" sz="1800"/>
        </a:p>
      </dgm:t>
    </dgm:pt>
    <dgm:pt modelId="{2DF85A91-4F30-4715-AF38-C479EA391B06}">
      <dgm:prSet phldrT="[Text]" custT="1">
        <dgm:style>
          <a:lnRef idx="0">
            <a:schemeClr val="accent4"/>
          </a:lnRef>
          <a:fillRef idx="3">
            <a:schemeClr val="accent4"/>
          </a:fillRef>
          <a:effectRef idx="3">
            <a:schemeClr val="accent4"/>
          </a:effectRef>
          <a:fontRef idx="minor">
            <a:schemeClr val="lt1"/>
          </a:fontRef>
        </dgm:style>
      </dgm:prSet>
      <dgm:spPr/>
      <dgm:t>
        <a:bodyPr/>
        <a:lstStyle/>
        <a:p>
          <a:r>
            <a:rPr lang="en-GB" sz="1800" dirty="0" smtClean="0">
              <a:solidFill>
                <a:schemeClr val="tx1"/>
              </a:solidFill>
            </a:rPr>
            <a:t>Friday sermon</a:t>
          </a:r>
          <a:endParaRPr lang="en-GB" sz="1800" dirty="0">
            <a:solidFill>
              <a:schemeClr val="tx1"/>
            </a:solidFill>
          </a:endParaRPr>
        </a:p>
      </dgm:t>
    </dgm:pt>
    <dgm:pt modelId="{8DDD9EE0-8A78-4043-A060-92AF84087079}" type="parTrans" cxnId="{AB3399F4-0E6D-4247-A42A-882537EFD45C}">
      <dgm:prSet/>
      <dgm:spPr/>
      <dgm:t>
        <a:bodyPr/>
        <a:lstStyle/>
        <a:p>
          <a:endParaRPr lang="en-GB" sz="1800"/>
        </a:p>
      </dgm:t>
    </dgm:pt>
    <dgm:pt modelId="{49A0909F-3DCB-413C-9EED-E71BB01CE0FD}" type="sibTrans" cxnId="{AB3399F4-0E6D-4247-A42A-882537EFD45C}">
      <dgm:prSet/>
      <dgm:spPr/>
      <dgm:t>
        <a:bodyPr/>
        <a:lstStyle/>
        <a:p>
          <a:endParaRPr lang="en-GB" sz="1800"/>
        </a:p>
      </dgm:t>
    </dgm:pt>
    <dgm:pt modelId="{25D0D905-42BD-4535-971D-E2B3A90D204E}">
      <dgm:prSet phldrT="[Text]" custT="1">
        <dgm:style>
          <a:lnRef idx="1">
            <a:schemeClr val="accent4"/>
          </a:lnRef>
          <a:fillRef idx="2">
            <a:schemeClr val="accent4"/>
          </a:fillRef>
          <a:effectRef idx="1">
            <a:schemeClr val="accent4"/>
          </a:effectRef>
          <a:fontRef idx="minor">
            <a:schemeClr val="dk1"/>
          </a:fontRef>
        </dgm:style>
      </dgm:prSet>
      <dgm:spPr/>
      <dgm:t>
        <a:bodyPr/>
        <a:lstStyle/>
        <a:p>
          <a:r>
            <a:rPr lang="en-GB" sz="1800" dirty="0" smtClean="0">
              <a:solidFill>
                <a:schemeClr val="tx1"/>
              </a:solidFill>
              <a:effectLst/>
              <a:latin typeface="+mn-lt"/>
              <a:ea typeface="+mn-ea"/>
              <a:cs typeface="+mn-cs"/>
            </a:rPr>
            <a:t>Hudhur (aba) explained that  every single Ahmadi is addressed in each of his sermons</a:t>
          </a:r>
          <a:endParaRPr lang="en-GB" sz="1800" dirty="0"/>
        </a:p>
      </dgm:t>
    </dgm:pt>
    <dgm:pt modelId="{C68C584C-9BA6-4668-865A-2B04A636D2CE}" type="parTrans" cxnId="{127367F2-6105-4751-AB7C-6B853C042199}">
      <dgm:prSet/>
      <dgm:spPr/>
      <dgm:t>
        <a:bodyPr/>
        <a:lstStyle/>
        <a:p>
          <a:endParaRPr lang="en-GB" sz="1800"/>
        </a:p>
      </dgm:t>
    </dgm:pt>
    <dgm:pt modelId="{0A98929C-A496-40DF-9684-DD4676A101D6}" type="sibTrans" cxnId="{127367F2-6105-4751-AB7C-6B853C042199}">
      <dgm:prSet/>
      <dgm:spPr/>
      <dgm:t>
        <a:bodyPr/>
        <a:lstStyle/>
        <a:p>
          <a:endParaRPr lang="en-GB" sz="1800"/>
        </a:p>
      </dgm:t>
    </dgm:pt>
    <dgm:pt modelId="{3E0C43EB-0409-4F6C-BA8E-59AD2E186222}" type="pres">
      <dgm:prSet presAssocID="{E4E9F9F3-EB09-4A90-929F-1B423660526D}" presName="rootnode" presStyleCnt="0">
        <dgm:presLayoutVars>
          <dgm:chMax/>
          <dgm:chPref/>
          <dgm:dir/>
          <dgm:animLvl val="lvl"/>
        </dgm:presLayoutVars>
      </dgm:prSet>
      <dgm:spPr/>
      <dgm:t>
        <a:bodyPr/>
        <a:lstStyle/>
        <a:p>
          <a:endParaRPr lang="en-GB"/>
        </a:p>
      </dgm:t>
    </dgm:pt>
    <dgm:pt modelId="{AEE8B3D9-6D31-407C-9E05-43B851D62776}" type="pres">
      <dgm:prSet presAssocID="{0032B673-EA77-42EF-9BC6-0DBE33B0400F}" presName="composite" presStyleCnt="0"/>
      <dgm:spPr/>
    </dgm:pt>
    <dgm:pt modelId="{AF2A8075-6A74-4A41-9A0E-00EEABD508AB}" type="pres">
      <dgm:prSet presAssocID="{0032B673-EA77-42EF-9BC6-0DBE33B0400F}" presName="bentUpArrow1" presStyleLbl="alignImgPlace1" presStyleIdx="0" presStyleCnt="2" custScaleY="191617" custLinFactNeighborX="39474" custLinFactNeighborY="-54460"/>
      <dgm:spPr/>
    </dgm:pt>
    <dgm:pt modelId="{F39B11CC-B6E7-42E8-92A4-0BEF0FEC0734}" type="pres">
      <dgm:prSet presAssocID="{0032B673-EA77-42EF-9BC6-0DBE33B0400F}" presName="ParentText" presStyleLbl="node1" presStyleIdx="0" presStyleCnt="3" custScaleX="110827" custLinFactNeighborX="5841" custLinFactNeighborY="-97490">
        <dgm:presLayoutVars>
          <dgm:chMax val="1"/>
          <dgm:chPref val="1"/>
          <dgm:bulletEnabled val="1"/>
        </dgm:presLayoutVars>
      </dgm:prSet>
      <dgm:spPr/>
      <dgm:t>
        <a:bodyPr/>
        <a:lstStyle/>
        <a:p>
          <a:endParaRPr lang="en-GB"/>
        </a:p>
      </dgm:t>
    </dgm:pt>
    <dgm:pt modelId="{3BE8BF26-0A50-4E2E-86CF-1EA5FA9EF31A}" type="pres">
      <dgm:prSet presAssocID="{0032B673-EA77-42EF-9BC6-0DBE33B0400F}" presName="ChildText" presStyleLbl="revTx" presStyleIdx="0" presStyleCnt="3" custScaleX="492482" custScaleY="149107" custLinFactX="100000" custLinFactY="-13885" custLinFactNeighborX="100754" custLinFactNeighborY="-100000">
        <dgm:presLayoutVars>
          <dgm:chMax val="0"/>
          <dgm:chPref val="0"/>
          <dgm:bulletEnabled val="1"/>
        </dgm:presLayoutVars>
      </dgm:prSet>
      <dgm:spPr/>
      <dgm:t>
        <a:bodyPr/>
        <a:lstStyle/>
        <a:p>
          <a:endParaRPr lang="en-GB"/>
        </a:p>
      </dgm:t>
    </dgm:pt>
    <dgm:pt modelId="{DA05FF08-60E4-41CF-BD43-D9924A3DDAC0}" type="pres">
      <dgm:prSet presAssocID="{3A47005E-93CA-47F7-BE9D-A35B8924838A}" presName="sibTrans" presStyleCnt="0"/>
      <dgm:spPr/>
    </dgm:pt>
    <dgm:pt modelId="{C76322F2-589D-46B1-AE38-97B61889C45B}" type="pres">
      <dgm:prSet presAssocID="{A01A5DA1-F083-49A5-801B-5255A48D37E0}" presName="composite" presStyleCnt="0"/>
      <dgm:spPr/>
    </dgm:pt>
    <dgm:pt modelId="{05C60BE8-F5A1-4D8E-A540-A37B572860F7}" type="pres">
      <dgm:prSet presAssocID="{A01A5DA1-F083-49A5-801B-5255A48D37E0}" presName="bentUpArrow1" presStyleLbl="alignImgPlace1" presStyleIdx="1" presStyleCnt="2" custScaleY="136938" custLinFactNeighborX="-26210" custLinFactNeighborY="46813"/>
      <dgm:spPr/>
    </dgm:pt>
    <dgm:pt modelId="{44C8BB8E-E695-4C3D-B673-7AEB8EB2F311}" type="pres">
      <dgm:prSet presAssocID="{A01A5DA1-F083-49A5-801B-5255A48D37E0}" presName="ParentText" presStyleLbl="node1" presStyleIdx="1" presStyleCnt="3" custLinFactNeighborX="-38580" custLinFactNeighborY="-34332">
        <dgm:presLayoutVars>
          <dgm:chMax val="1"/>
          <dgm:chPref val="1"/>
          <dgm:bulletEnabled val="1"/>
        </dgm:presLayoutVars>
      </dgm:prSet>
      <dgm:spPr/>
      <dgm:t>
        <a:bodyPr/>
        <a:lstStyle/>
        <a:p>
          <a:endParaRPr lang="en-GB"/>
        </a:p>
      </dgm:t>
    </dgm:pt>
    <dgm:pt modelId="{68483A67-26B8-46CA-B184-8E31B6E5EC1D}" type="pres">
      <dgm:prSet presAssocID="{A01A5DA1-F083-49A5-801B-5255A48D37E0}" presName="ChildText" presStyleLbl="revTx" presStyleIdx="1" presStyleCnt="3" custScaleX="424691" custScaleY="201496" custLinFactX="5782" custLinFactNeighborX="100000" custLinFactNeighborY="-25171">
        <dgm:presLayoutVars>
          <dgm:chMax val="0"/>
          <dgm:chPref val="0"/>
          <dgm:bulletEnabled val="1"/>
        </dgm:presLayoutVars>
      </dgm:prSet>
      <dgm:spPr/>
      <dgm:t>
        <a:bodyPr/>
        <a:lstStyle/>
        <a:p>
          <a:endParaRPr lang="en-GB"/>
        </a:p>
      </dgm:t>
    </dgm:pt>
    <dgm:pt modelId="{3A7D47E2-171E-413F-80A1-8CF4EC757BA5}" type="pres">
      <dgm:prSet presAssocID="{3AF66C17-5366-4CA7-A10E-3559C6E228FD}" presName="sibTrans" presStyleCnt="0"/>
      <dgm:spPr/>
    </dgm:pt>
    <dgm:pt modelId="{9BBB3146-6FA8-49B6-B4A5-2C5388237ED2}" type="pres">
      <dgm:prSet presAssocID="{2DF85A91-4F30-4715-AF38-C479EA391B06}" presName="composite" presStyleCnt="0"/>
      <dgm:spPr/>
    </dgm:pt>
    <dgm:pt modelId="{302D24B9-052B-41F5-B4D3-466774C37779}" type="pres">
      <dgm:prSet presAssocID="{2DF85A91-4F30-4715-AF38-C479EA391B06}" presName="ParentText" presStyleLbl="node1" presStyleIdx="2" presStyleCnt="3" custLinFactNeighborX="-94993" custLinFactNeighborY="50444">
        <dgm:presLayoutVars>
          <dgm:chMax val="1"/>
          <dgm:chPref val="1"/>
          <dgm:bulletEnabled val="1"/>
        </dgm:presLayoutVars>
      </dgm:prSet>
      <dgm:spPr/>
      <dgm:t>
        <a:bodyPr/>
        <a:lstStyle/>
        <a:p>
          <a:endParaRPr lang="en-GB"/>
        </a:p>
      </dgm:t>
    </dgm:pt>
    <dgm:pt modelId="{5CCF9707-D4D1-4F5C-8682-5BF69E7C95D0}" type="pres">
      <dgm:prSet presAssocID="{2DF85A91-4F30-4715-AF38-C479EA391B06}" presName="FinalChildText" presStyleLbl="revTx" presStyleIdx="2" presStyleCnt="3" custScaleX="271434" custScaleY="138962" custLinFactNeighborX="-48410" custLinFactNeighborY="69749">
        <dgm:presLayoutVars>
          <dgm:chMax val="0"/>
          <dgm:chPref val="0"/>
          <dgm:bulletEnabled val="1"/>
        </dgm:presLayoutVars>
      </dgm:prSet>
      <dgm:spPr/>
      <dgm:t>
        <a:bodyPr/>
        <a:lstStyle/>
        <a:p>
          <a:endParaRPr lang="en-GB"/>
        </a:p>
      </dgm:t>
    </dgm:pt>
  </dgm:ptLst>
  <dgm:cxnLst>
    <dgm:cxn modelId="{28B975F7-F174-4136-A947-F8409F206931}" type="presOf" srcId="{7781CF3A-C9E3-438D-9A3B-01B23AD1E1DC}" destId="{3BE8BF26-0A50-4E2E-86CF-1EA5FA9EF31A}" srcOrd="0" destOrd="0" presId="urn:microsoft.com/office/officeart/2005/8/layout/StepDownProcess"/>
    <dgm:cxn modelId="{DEEA9E56-47D0-4F39-9186-CAD4004FF692}" type="presOf" srcId="{E4E9F9F3-EB09-4A90-929F-1B423660526D}" destId="{3E0C43EB-0409-4F6C-BA8E-59AD2E186222}" srcOrd="0" destOrd="0" presId="urn:microsoft.com/office/officeart/2005/8/layout/StepDownProcess"/>
    <dgm:cxn modelId="{94AEC9D0-DD83-402D-AB06-B8F96402F61B}" type="presOf" srcId="{A01A5DA1-F083-49A5-801B-5255A48D37E0}" destId="{44C8BB8E-E695-4C3D-B673-7AEB8EB2F311}" srcOrd="0" destOrd="0" presId="urn:microsoft.com/office/officeart/2005/8/layout/StepDownProcess"/>
    <dgm:cxn modelId="{127367F2-6105-4751-AB7C-6B853C042199}" srcId="{2DF85A91-4F30-4715-AF38-C479EA391B06}" destId="{25D0D905-42BD-4535-971D-E2B3A90D204E}" srcOrd="0" destOrd="0" parTransId="{C68C584C-9BA6-4668-865A-2B04A636D2CE}" sibTransId="{0A98929C-A496-40DF-9684-DD4676A101D6}"/>
    <dgm:cxn modelId="{47C724F4-86B5-4540-B2F1-D9B6461FF08F}" type="presOf" srcId="{DAFCDE54-3B46-40C3-A0C0-D41E24456D72}" destId="{68483A67-26B8-46CA-B184-8E31B6E5EC1D}" srcOrd="0" destOrd="0" presId="urn:microsoft.com/office/officeart/2005/8/layout/StepDownProcess"/>
    <dgm:cxn modelId="{F4C07792-EB6F-4B8C-8DFB-E604D691970D}" srcId="{0032B673-EA77-42EF-9BC6-0DBE33B0400F}" destId="{7781CF3A-C9E3-438D-9A3B-01B23AD1E1DC}" srcOrd="0" destOrd="0" parTransId="{4426D55B-6106-4D75-8EE4-57E5036E634F}" sibTransId="{8C713677-E71B-4EA0-8843-6B82E0A5AD21}"/>
    <dgm:cxn modelId="{6D5C8133-959B-4106-9243-5BBABAA9DE92}" type="presOf" srcId="{2DF85A91-4F30-4715-AF38-C479EA391B06}" destId="{302D24B9-052B-41F5-B4D3-466774C37779}" srcOrd="0" destOrd="0" presId="urn:microsoft.com/office/officeart/2005/8/layout/StepDownProcess"/>
    <dgm:cxn modelId="{FF557C4C-71A0-4B47-8120-8B342B6B7379}" type="presOf" srcId="{0032B673-EA77-42EF-9BC6-0DBE33B0400F}" destId="{F39B11CC-B6E7-42E8-92A4-0BEF0FEC0734}" srcOrd="0" destOrd="0" presId="urn:microsoft.com/office/officeart/2005/8/layout/StepDownProcess"/>
    <dgm:cxn modelId="{AB3399F4-0E6D-4247-A42A-882537EFD45C}" srcId="{E4E9F9F3-EB09-4A90-929F-1B423660526D}" destId="{2DF85A91-4F30-4715-AF38-C479EA391B06}" srcOrd="2" destOrd="0" parTransId="{8DDD9EE0-8A78-4043-A060-92AF84087079}" sibTransId="{49A0909F-3DCB-413C-9EED-E71BB01CE0FD}"/>
    <dgm:cxn modelId="{8F49FA33-8933-4494-91EC-E82A42D8D1BA}" srcId="{A01A5DA1-F083-49A5-801B-5255A48D37E0}" destId="{DAFCDE54-3B46-40C3-A0C0-D41E24456D72}" srcOrd="0" destOrd="0" parTransId="{653BF681-2221-4F93-8115-BCB2356E0EF1}" sibTransId="{F44B89FD-A9A5-4B30-B112-66E698AFAB1D}"/>
    <dgm:cxn modelId="{92B17D69-B07E-4766-B668-A28F3659D62B}" srcId="{E4E9F9F3-EB09-4A90-929F-1B423660526D}" destId="{A01A5DA1-F083-49A5-801B-5255A48D37E0}" srcOrd="1" destOrd="0" parTransId="{0272C253-29D1-46BB-8630-A8420222565E}" sibTransId="{3AF66C17-5366-4CA7-A10E-3559C6E228FD}"/>
    <dgm:cxn modelId="{52AD40DB-6573-4DC1-9680-B86D002A47BB}" type="presOf" srcId="{25D0D905-42BD-4535-971D-E2B3A90D204E}" destId="{5CCF9707-D4D1-4F5C-8682-5BF69E7C95D0}" srcOrd="0" destOrd="0" presId="urn:microsoft.com/office/officeart/2005/8/layout/StepDownProcess"/>
    <dgm:cxn modelId="{573C6333-9B5D-4706-AB2F-B66F0132E707}" srcId="{E4E9F9F3-EB09-4A90-929F-1B423660526D}" destId="{0032B673-EA77-42EF-9BC6-0DBE33B0400F}" srcOrd="0" destOrd="0" parTransId="{CD0E058C-2664-4BCE-8F51-339E02634D6E}" sibTransId="{3A47005E-93CA-47F7-BE9D-A35B8924838A}"/>
    <dgm:cxn modelId="{67F358F3-C078-4826-841E-A564FD29049E}" type="presParOf" srcId="{3E0C43EB-0409-4F6C-BA8E-59AD2E186222}" destId="{AEE8B3D9-6D31-407C-9E05-43B851D62776}" srcOrd="0" destOrd="0" presId="urn:microsoft.com/office/officeart/2005/8/layout/StepDownProcess"/>
    <dgm:cxn modelId="{0208DC69-6296-4558-9D63-0B1D6C3CD63D}" type="presParOf" srcId="{AEE8B3D9-6D31-407C-9E05-43B851D62776}" destId="{AF2A8075-6A74-4A41-9A0E-00EEABD508AB}" srcOrd="0" destOrd="0" presId="urn:microsoft.com/office/officeart/2005/8/layout/StepDownProcess"/>
    <dgm:cxn modelId="{6175484A-492F-47CD-BC98-447714E714A4}" type="presParOf" srcId="{AEE8B3D9-6D31-407C-9E05-43B851D62776}" destId="{F39B11CC-B6E7-42E8-92A4-0BEF0FEC0734}" srcOrd="1" destOrd="0" presId="urn:microsoft.com/office/officeart/2005/8/layout/StepDownProcess"/>
    <dgm:cxn modelId="{EC3BA55C-DEB0-4E47-8D31-09144CFF112E}" type="presParOf" srcId="{AEE8B3D9-6D31-407C-9E05-43B851D62776}" destId="{3BE8BF26-0A50-4E2E-86CF-1EA5FA9EF31A}" srcOrd="2" destOrd="0" presId="urn:microsoft.com/office/officeart/2005/8/layout/StepDownProcess"/>
    <dgm:cxn modelId="{7073D507-3113-40D2-AF17-D0268F1B6967}" type="presParOf" srcId="{3E0C43EB-0409-4F6C-BA8E-59AD2E186222}" destId="{DA05FF08-60E4-41CF-BD43-D9924A3DDAC0}" srcOrd="1" destOrd="0" presId="urn:microsoft.com/office/officeart/2005/8/layout/StepDownProcess"/>
    <dgm:cxn modelId="{DC263DFD-C89D-4A50-AF6C-C1F214E47A85}" type="presParOf" srcId="{3E0C43EB-0409-4F6C-BA8E-59AD2E186222}" destId="{C76322F2-589D-46B1-AE38-97B61889C45B}" srcOrd="2" destOrd="0" presId="urn:microsoft.com/office/officeart/2005/8/layout/StepDownProcess"/>
    <dgm:cxn modelId="{CAFBC6D4-9A5F-461C-A70D-98FAFA26577B}" type="presParOf" srcId="{C76322F2-589D-46B1-AE38-97B61889C45B}" destId="{05C60BE8-F5A1-4D8E-A540-A37B572860F7}" srcOrd="0" destOrd="0" presId="urn:microsoft.com/office/officeart/2005/8/layout/StepDownProcess"/>
    <dgm:cxn modelId="{0885CD58-2239-4E02-86B8-9DABB6A57011}" type="presParOf" srcId="{C76322F2-589D-46B1-AE38-97B61889C45B}" destId="{44C8BB8E-E695-4C3D-B673-7AEB8EB2F311}" srcOrd="1" destOrd="0" presId="urn:microsoft.com/office/officeart/2005/8/layout/StepDownProcess"/>
    <dgm:cxn modelId="{3DACC549-4C78-4974-97AD-2561FA550461}" type="presParOf" srcId="{C76322F2-589D-46B1-AE38-97B61889C45B}" destId="{68483A67-26B8-46CA-B184-8E31B6E5EC1D}" srcOrd="2" destOrd="0" presId="urn:microsoft.com/office/officeart/2005/8/layout/StepDownProcess"/>
    <dgm:cxn modelId="{76AFBB2F-7242-4C81-9A6F-2322C0B65363}" type="presParOf" srcId="{3E0C43EB-0409-4F6C-BA8E-59AD2E186222}" destId="{3A7D47E2-171E-413F-80A1-8CF4EC757BA5}" srcOrd="3" destOrd="0" presId="urn:microsoft.com/office/officeart/2005/8/layout/StepDownProcess"/>
    <dgm:cxn modelId="{4C9B07BE-AB04-43B8-BF25-DC746D05B1B2}" type="presParOf" srcId="{3E0C43EB-0409-4F6C-BA8E-59AD2E186222}" destId="{9BBB3146-6FA8-49B6-B4A5-2C5388237ED2}" srcOrd="4" destOrd="0" presId="urn:microsoft.com/office/officeart/2005/8/layout/StepDownProcess"/>
    <dgm:cxn modelId="{AA7C6DBE-96CC-4192-968C-309841508078}" type="presParOf" srcId="{9BBB3146-6FA8-49B6-B4A5-2C5388237ED2}" destId="{302D24B9-052B-41F5-B4D3-466774C37779}" srcOrd="0" destOrd="0" presId="urn:microsoft.com/office/officeart/2005/8/layout/StepDownProcess"/>
    <dgm:cxn modelId="{2378D6A9-7361-4074-BD44-55A141FD9F38}" type="presParOf" srcId="{9BBB3146-6FA8-49B6-B4A5-2C5388237ED2}" destId="{5CCF9707-D4D1-4F5C-8682-5BF69E7C95D0}" srcOrd="1"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9AEC7D3-A98D-4E35-8D35-DBAE459D9001}" type="doc">
      <dgm:prSet loTypeId="urn:microsoft.com/office/officeart/2005/8/layout/vList4" loCatId="list" qsTypeId="urn:microsoft.com/office/officeart/2005/8/quickstyle/3d2" qsCatId="3D" csTypeId="urn:microsoft.com/office/officeart/2005/8/colors/accent2_4" csCatId="accent2" phldr="1"/>
      <dgm:spPr/>
      <dgm:t>
        <a:bodyPr/>
        <a:lstStyle/>
        <a:p>
          <a:endParaRPr lang="en-US"/>
        </a:p>
      </dgm:t>
    </dgm:pt>
    <dgm:pt modelId="{814FF655-9F87-4C6C-982A-E9A8C675AAB5}">
      <dgm:prSet phldrT="[Text]" custT="1"/>
      <dgm:spPr/>
      <dgm:t>
        <a:bodyPr/>
        <a:lstStyle/>
        <a:p>
          <a:pPr algn="ctr"/>
          <a:r>
            <a:rPr lang="en-GB" sz="1800" u="sng" dirty="0" smtClean="0">
              <a:effectLst/>
              <a:latin typeface="+mn-lt"/>
              <a:ea typeface="+mn-ea"/>
              <a:cs typeface="+mn-cs"/>
            </a:rPr>
            <a:t>Good health </a:t>
          </a:r>
          <a:r>
            <a:rPr lang="en-GB" sz="1800" dirty="0" smtClean="0">
              <a:effectLst/>
              <a:latin typeface="+mn-lt"/>
              <a:ea typeface="+mn-ea"/>
              <a:cs typeface="+mn-cs"/>
            </a:rPr>
            <a:t>is a blessing of God, we should utilise it to worship Him and to serve religion. </a:t>
          </a:r>
          <a:endParaRPr lang="en-US" sz="1800" dirty="0"/>
        </a:p>
      </dgm:t>
    </dgm:pt>
    <dgm:pt modelId="{DBF6483D-98E0-4827-9E1B-6652956ECD9C}" type="parTrans" cxnId="{2E472888-4F23-40F8-8C65-0FB617D9534D}">
      <dgm:prSet/>
      <dgm:spPr/>
      <dgm:t>
        <a:bodyPr/>
        <a:lstStyle/>
        <a:p>
          <a:pPr algn="ctr"/>
          <a:endParaRPr lang="en-US" sz="1800"/>
        </a:p>
      </dgm:t>
    </dgm:pt>
    <dgm:pt modelId="{1B87C760-78AF-4BD9-AC6B-8526866E85C2}" type="sibTrans" cxnId="{2E472888-4F23-40F8-8C65-0FB617D9534D}">
      <dgm:prSet/>
      <dgm:spPr/>
      <dgm:t>
        <a:bodyPr/>
        <a:lstStyle/>
        <a:p>
          <a:pPr algn="ctr"/>
          <a:endParaRPr lang="en-US" sz="1800"/>
        </a:p>
      </dgm:t>
    </dgm:pt>
    <dgm:pt modelId="{1DB12049-F9FB-49EB-8C6E-8F7018180E70}">
      <dgm:prSet phldrT="[Text]" custT="1"/>
      <dgm:spPr/>
      <dgm:t>
        <a:bodyPr/>
        <a:lstStyle/>
        <a:p>
          <a:pPr algn="ctr"/>
          <a:r>
            <a:rPr lang="en-GB" sz="1800" dirty="0" smtClean="0">
              <a:effectLst/>
              <a:latin typeface="+mn-lt"/>
              <a:ea typeface="+mn-ea"/>
              <a:cs typeface="+mn-cs"/>
            </a:rPr>
            <a:t>He has given us abundance, </a:t>
          </a:r>
          <a:r>
            <a:rPr lang="en-GB" sz="1800" u="sng" dirty="0" smtClean="0">
              <a:effectLst/>
              <a:latin typeface="+mn-lt"/>
              <a:ea typeface="+mn-ea"/>
              <a:cs typeface="+mn-cs"/>
            </a:rPr>
            <a:t>prosperity, </a:t>
          </a:r>
          <a:r>
            <a:rPr lang="en-GB" sz="1800" dirty="0" smtClean="0">
              <a:effectLst/>
              <a:latin typeface="+mn-lt"/>
              <a:ea typeface="+mn-ea"/>
              <a:cs typeface="+mn-cs"/>
            </a:rPr>
            <a:t>without being arrogant about it, we should spend in God’s cause.   </a:t>
          </a:r>
          <a:endParaRPr lang="en-US" sz="1800" dirty="0"/>
        </a:p>
      </dgm:t>
    </dgm:pt>
    <dgm:pt modelId="{FC1E8A18-ED1A-41AD-A9C4-8A5DAFA570C7}" type="parTrans" cxnId="{3A445CB9-66B7-4F78-A54B-2A1FC82B7F45}">
      <dgm:prSet/>
      <dgm:spPr/>
      <dgm:t>
        <a:bodyPr/>
        <a:lstStyle/>
        <a:p>
          <a:pPr algn="ctr"/>
          <a:endParaRPr lang="en-US" sz="1800"/>
        </a:p>
      </dgm:t>
    </dgm:pt>
    <dgm:pt modelId="{BAA16E90-DC87-4B6C-AEEF-A42B5BA963BB}" type="sibTrans" cxnId="{3A445CB9-66B7-4F78-A54B-2A1FC82B7F45}">
      <dgm:prSet/>
      <dgm:spPr/>
      <dgm:t>
        <a:bodyPr/>
        <a:lstStyle/>
        <a:p>
          <a:pPr algn="ctr"/>
          <a:endParaRPr lang="en-US" sz="1800"/>
        </a:p>
      </dgm:t>
    </dgm:pt>
    <dgm:pt modelId="{EBED39DE-4EBB-4497-90F0-9ABA6DED278B}">
      <dgm:prSet custT="1"/>
      <dgm:spPr/>
      <dgm:t>
        <a:bodyPr/>
        <a:lstStyle/>
        <a:p>
          <a:pPr algn="ctr"/>
          <a:r>
            <a:rPr lang="en-GB" sz="1800" dirty="0" smtClean="0">
              <a:effectLst/>
              <a:latin typeface="+mn-lt"/>
              <a:ea typeface="+mn-ea"/>
              <a:cs typeface="+mn-cs"/>
            </a:rPr>
            <a:t>He enhances our capacities, grants us good health and bestows His nearness to an </a:t>
          </a:r>
          <a:r>
            <a:rPr lang="en-GB" sz="1800" i="1" dirty="0" err="1" smtClean="0">
              <a:effectLst/>
              <a:latin typeface="+mn-lt"/>
              <a:ea typeface="+mn-ea"/>
              <a:cs typeface="+mn-cs"/>
            </a:rPr>
            <a:t>Abid</a:t>
          </a:r>
          <a:r>
            <a:rPr lang="en-GB" sz="1800" dirty="0" smtClean="0">
              <a:effectLst/>
              <a:latin typeface="+mn-lt"/>
              <a:ea typeface="+mn-ea"/>
              <a:cs typeface="+mn-cs"/>
            </a:rPr>
            <a:t> (worshipper of God) and enables to attain the object of our creation. </a:t>
          </a:r>
          <a:endParaRPr lang="en-US" sz="1800" dirty="0"/>
        </a:p>
      </dgm:t>
    </dgm:pt>
    <dgm:pt modelId="{B094DA79-0438-4D2A-A527-4FACF34D600A}" type="parTrans" cxnId="{726D0DC0-05F3-4D87-B03C-4D198227A92F}">
      <dgm:prSet/>
      <dgm:spPr/>
      <dgm:t>
        <a:bodyPr/>
        <a:lstStyle/>
        <a:p>
          <a:pPr algn="ctr"/>
          <a:endParaRPr lang="en-US" sz="1800"/>
        </a:p>
      </dgm:t>
    </dgm:pt>
    <dgm:pt modelId="{8E505935-2F16-4673-833A-B6B9B944B18C}" type="sibTrans" cxnId="{726D0DC0-05F3-4D87-B03C-4D198227A92F}">
      <dgm:prSet/>
      <dgm:spPr/>
      <dgm:t>
        <a:bodyPr/>
        <a:lstStyle/>
        <a:p>
          <a:pPr algn="ctr"/>
          <a:endParaRPr lang="en-US" sz="1800"/>
        </a:p>
      </dgm:t>
    </dgm:pt>
    <dgm:pt modelId="{D231A463-F8E8-4065-AB0F-392FC1A2BEF9}" type="pres">
      <dgm:prSet presAssocID="{99AEC7D3-A98D-4E35-8D35-DBAE459D9001}" presName="linear" presStyleCnt="0">
        <dgm:presLayoutVars>
          <dgm:dir/>
          <dgm:resizeHandles val="exact"/>
        </dgm:presLayoutVars>
      </dgm:prSet>
      <dgm:spPr/>
      <dgm:t>
        <a:bodyPr/>
        <a:lstStyle/>
        <a:p>
          <a:endParaRPr lang="en-GB"/>
        </a:p>
      </dgm:t>
    </dgm:pt>
    <dgm:pt modelId="{F1C466A7-02C4-413F-AABB-5D2B2F05487C}" type="pres">
      <dgm:prSet presAssocID="{814FF655-9F87-4C6C-982A-E9A8C675AAB5}" presName="comp" presStyleCnt="0"/>
      <dgm:spPr/>
    </dgm:pt>
    <dgm:pt modelId="{3086BA36-3358-4CDC-9003-2E031D239269}" type="pres">
      <dgm:prSet presAssocID="{814FF655-9F87-4C6C-982A-E9A8C675AAB5}" presName="box" presStyleLbl="node1" presStyleIdx="0" presStyleCnt="3"/>
      <dgm:spPr/>
      <dgm:t>
        <a:bodyPr/>
        <a:lstStyle/>
        <a:p>
          <a:endParaRPr lang="en-GB"/>
        </a:p>
      </dgm:t>
    </dgm:pt>
    <dgm:pt modelId="{5403DAD3-37FA-4203-99F4-B4F3DA635DD0}" type="pres">
      <dgm:prSet presAssocID="{814FF655-9F87-4C6C-982A-E9A8C675AAB5}" presName="img" presStyleLbl="fgImgPlace1" presStyleIdx="0" presStyleCnt="3"/>
      <dgm:spPr/>
    </dgm:pt>
    <dgm:pt modelId="{8495EAD9-AB80-47EA-A139-608C6BD3DD50}" type="pres">
      <dgm:prSet presAssocID="{814FF655-9F87-4C6C-982A-E9A8C675AAB5}" presName="text" presStyleLbl="node1" presStyleIdx="0" presStyleCnt="3">
        <dgm:presLayoutVars>
          <dgm:bulletEnabled val="1"/>
        </dgm:presLayoutVars>
      </dgm:prSet>
      <dgm:spPr/>
      <dgm:t>
        <a:bodyPr/>
        <a:lstStyle/>
        <a:p>
          <a:endParaRPr lang="en-GB"/>
        </a:p>
      </dgm:t>
    </dgm:pt>
    <dgm:pt modelId="{7BBDB47C-4CD6-4A63-B358-1F613359000C}" type="pres">
      <dgm:prSet presAssocID="{1B87C760-78AF-4BD9-AC6B-8526866E85C2}" presName="spacer" presStyleCnt="0"/>
      <dgm:spPr/>
    </dgm:pt>
    <dgm:pt modelId="{18606335-BA4B-4DBF-800F-115B98E6465B}" type="pres">
      <dgm:prSet presAssocID="{1DB12049-F9FB-49EB-8C6E-8F7018180E70}" presName="comp" presStyleCnt="0"/>
      <dgm:spPr/>
    </dgm:pt>
    <dgm:pt modelId="{B3FAA0AD-2753-47E1-9AC2-E8817C8CACE5}" type="pres">
      <dgm:prSet presAssocID="{1DB12049-F9FB-49EB-8C6E-8F7018180E70}" presName="box" presStyleLbl="node1" presStyleIdx="1" presStyleCnt="3"/>
      <dgm:spPr/>
      <dgm:t>
        <a:bodyPr/>
        <a:lstStyle/>
        <a:p>
          <a:endParaRPr lang="en-GB"/>
        </a:p>
      </dgm:t>
    </dgm:pt>
    <dgm:pt modelId="{8A075DED-CE30-4C0B-8FC8-CFA924AA8BD4}" type="pres">
      <dgm:prSet presAssocID="{1DB12049-F9FB-49EB-8C6E-8F7018180E70}" presName="img" presStyleLbl="fgImgPlace1" presStyleIdx="1" presStyleCnt="3"/>
      <dgm:spPr/>
    </dgm:pt>
    <dgm:pt modelId="{3576C55C-7448-414B-BB76-9B0089FBFE96}" type="pres">
      <dgm:prSet presAssocID="{1DB12049-F9FB-49EB-8C6E-8F7018180E70}" presName="text" presStyleLbl="node1" presStyleIdx="1" presStyleCnt="3">
        <dgm:presLayoutVars>
          <dgm:bulletEnabled val="1"/>
        </dgm:presLayoutVars>
      </dgm:prSet>
      <dgm:spPr/>
      <dgm:t>
        <a:bodyPr/>
        <a:lstStyle/>
        <a:p>
          <a:endParaRPr lang="en-GB"/>
        </a:p>
      </dgm:t>
    </dgm:pt>
    <dgm:pt modelId="{4145D8B6-5BA0-42F1-949D-5D6C6D25E3D3}" type="pres">
      <dgm:prSet presAssocID="{BAA16E90-DC87-4B6C-AEEF-A42B5BA963BB}" presName="spacer" presStyleCnt="0"/>
      <dgm:spPr/>
    </dgm:pt>
    <dgm:pt modelId="{BE23ED9F-0565-4C41-8D9E-C9E94E6A3BFF}" type="pres">
      <dgm:prSet presAssocID="{EBED39DE-4EBB-4497-90F0-9ABA6DED278B}" presName="comp" presStyleCnt="0"/>
      <dgm:spPr/>
    </dgm:pt>
    <dgm:pt modelId="{0B01A5D3-1F17-474A-9022-5D7C54A0717A}" type="pres">
      <dgm:prSet presAssocID="{EBED39DE-4EBB-4497-90F0-9ABA6DED278B}" presName="box" presStyleLbl="node1" presStyleIdx="2" presStyleCnt="3"/>
      <dgm:spPr/>
      <dgm:t>
        <a:bodyPr/>
        <a:lstStyle/>
        <a:p>
          <a:endParaRPr lang="en-GB"/>
        </a:p>
      </dgm:t>
    </dgm:pt>
    <dgm:pt modelId="{7E7432C9-0BA1-4C67-930C-15C3DF1EB3FD}" type="pres">
      <dgm:prSet presAssocID="{EBED39DE-4EBB-4497-90F0-9ABA6DED278B}" presName="img" presStyleLbl="fgImgPlace1" presStyleIdx="2" presStyleCnt="3"/>
      <dgm:spPr/>
    </dgm:pt>
    <dgm:pt modelId="{85FCC700-6E95-413B-88B6-28089BA4022E}" type="pres">
      <dgm:prSet presAssocID="{EBED39DE-4EBB-4497-90F0-9ABA6DED278B}" presName="text" presStyleLbl="node1" presStyleIdx="2" presStyleCnt="3">
        <dgm:presLayoutVars>
          <dgm:bulletEnabled val="1"/>
        </dgm:presLayoutVars>
      </dgm:prSet>
      <dgm:spPr/>
      <dgm:t>
        <a:bodyPr/>
        <a:lstStyle/>
        <a:p>
          <a:endParaRPr lang="en-GB"/>
        </a:p>
      </dgm:t>
    </dgm:pt>
  </dgm:ptLst>
  <dgm:cxnLst>
    <dgm:cxn modelId="{D6B186F1-9028-4EB6-B250-BA8F8778F6C6}" type="presOf" srcId="{1DB12049-F9FB-49EB-8C6E-8F7018180E70}" destId="{B3FAA0AD-2753-47E1-9AC2-E8817C8CACE5}" srcOrd="0" destOrd="0" presId="urn:microsoft.com/office/officeart/2005/8/layout/vList4"/>
    <dgm:cxn modelId="{47850C47-F63F-4888-B2B9-3D110301B5F4}" type="presOf" srcId="{814FF655-9F87-4C6C-982A-E9A8C675AAB5}" destId="{8495EAD9-AB80-47EA-A139-608C6BD3DD50}" srcOrd="1" destOrd="0" presId="urn:microsoft.com/office/officeart/2005/8/layout/vList4"/>
    <dgm:cxn modelId="{93843A02-6D2E-435F-A494-056C04488591}" type="presOf" srcId="{EBED39DE-4EBB-4497-90F0-9ABA6DED278B}" destId="{85FCC700-6E95-413B-88B6-28089BA4022E}" srcOrd="1" destOrd="0" presId="urn:microsoft.com/office/officeart/2005/8/layout/vList4"/>
    <dgm:cxn modelId="{4774CA5B-D3B5-486D-B8B4-B1F5E91E26C9}" type="presOf" srcId="{814FF655-9F87-4C6C-982A-E9A8C675AAB5}" destId="{3086BA36-3358-4CDC-9003-2E031D239269}" srcOrd="0" destOrd="0" presId="urn:microsoft.com/office/officeart/2005/8/layout/vList4"/>
    <dgm:cxn modelId="{2E472888-4F23-40F8-8C65-0FB617D9534D}" srcId="{99AEC7D3-A98D-4E35-8D35-DBAE459D9001}" destId="{814FF655-9F87-4C6C-982A-E9A8C675AAB5}" srcOrd="0" destOrd="0" parTransId="{DBF6483D-98E0-4827-9E1B-6652956ECD9C}" sibTransId="{1B87C760-78AF-4BD9-AC6B-8526866E85C2}"/>
    <dgm:cxn modelId="{3A445CB9-66B7-4F78-A54B-2A1FC82B7F45}" srcId="{99AEC7D3-A98D-4E35-8D35-DBAE459D9001}" destId="{1DB12049-F9FB-49EB-8C6E-8F7018180E70}" srcOrd="1" destOrd="0" parTransId="{FC1E8A18-ED1A-41AD-A9C4-8A5DAFA570C7}" sibTransId="{BAA16E90-DC87-4B6C-AEEF-A42B5BA963BB}"/>
    <dgm:cxn modelId="{EED4107E-BCF9-4AE2-99BF-2E1513C05F72}" type="presOf" srcId="{99AEC7D3-A98D-4E35-8D35-DBAE459D9001}" destId="{D231A463-F8E8-4065-AB0F-392FC1A2BEF9}" srcOrd="0" destOrd="0" presId="urn:microsoft.com/office/officeart/2005/8/layout/vList4"/>
    <dgm:cxn modelId="{BAB7A62C-71F1-427A-9D3E-B2D4808B7BFC}" type="presOf" srcId="{1DB12049-F9FB-49EB-8C6E-8F7018180E70}" destId="{3576C55C-7448-414B-BB76-9B0089FBFE96}" srcOrd="1" destOrd="0" presId="urn:microsoft.com/office/officeart/2005/8/layout/vList4"/>
    <dgm:cxn modelId="{726D0DC0-05F3-4D87-B03C-4D198227A92F}" srcId="{99AEC7D3-A98D-4E35-8D35-DBAE459D9001}" destId="{EBED39DE-4EBB-4497-90F0-9ABA6DED278B}" srcOrd="2" destOrd="0" parTransId="{B094DA79-0438-4D2A-A527-4FACF34D600A}" sibTransId="{8E505935-2F16-4673-833A-B6B9B944B18C}"/>
    <dgm:cxn modelId="{CAEB1879-5B11-4732-AF6E-408737A0B53D}" type="presOf" srcId="{EBED39DE-4EBB-4497-90F0-9ABA6DED278B}" destId="{0B01A5D3-1F17-474A-9022-5D7C54A0717A}" srcOrd="0" destOrd="0" presId="urn:microsoft.com/office/officeart/2005/8/layout/vList4"/>
    <dgm:cxn modelId="{6E74954E-D323-4A57-AB3C-074394A43243}" type="presParOf" srcId="{D231A463-F8E8-4065-AB0F-392FC1A2BEF9}" destId="{F1C466A7-02C4-413F-AABB-5D2B2F05487C}" srcOrd="0" destOrd="0" presId="urn:microsoft.com/office/officeart/2005/8/layout/vList4"/>
    <dgm:cxn modelId="{9A919DEC-2DE5-4DAA-974F-6F46989BDB60}" type="presParOf" srcId="{F1C466A7-02C4-413F-AABB-5D2B2F05487C}" destId="{3086BA36-3358-4CDC-9003-2E031D239269}" srcOrd="0" destOrd="0" presId="urn:microsoft.com/office/officeart/2005/8/layout/vList4"/>
    <dgm:cxn modelId="{EF8B4270-848F-4F91-AD26-F4ABBEC5B5F9}" type="presParOf" srcId="{F1C466A7-02C4-413F-AABB-5D2B2F05487C}" destId="{5403DAD3-37FA-4203-99F4-B4F3DA635DD0}" srcOrd="1" destOrd="0" presId="urn:microsoft.com/office/officeart/2005/8/layout/vList4"/>
    <dgm:cxn modelId="{5D3ECAEC-6BC9-46A8-B5FB-45A1C2D94C08}" type="presParOf" srcId="{F1C466A7-02C4-413F-AABB-5D2B2F05487C}" destId="{8495EAD9-AB80-47EA-A139-608C6BD3DD50}" srcOrd="2" destOrd="0" presId="urn:microsoft.com/office/officeart/2005/8/layout/vList4"/>
    <dgm:cxn modelId="{A31CB1B7-0327-4F9C-A163-B06DD08D0108}" type="presParOf" srcId="{D231A463-F8E8-4065-AB0F-392FC1A2BEF9}" destId="{7BBDB47C-4CD6-4A63-B358-1F613359000C}" srcOrd="1" destOrd="0" presId="urn:microsoft.com/office/officeart/2005/8/layout/vList4"/>
    <dgm:cxn modelId="{B62CC1CB-A712-4571-BE4E-583A90B5480A}" type="presParOf" srcId="{D231A463-F8E8-4065-AB0F-392FC1A2BEF9}" destId="{18606335-BA4B-4DBF-800F-115B98E6465B}" srcOrd="2" destOrd="0" presId="urn:microsoft.com/office/officeart/2005/8/layout/vList4"/>
    <dgm:cxn modelId="{10719915-DAF2-4DC1-B2D4-6B469BC302F5}" type="presParOf" srcId="{18606335-BA4B-4DBF-800F-115B98E6465B}" destId="{B3FAA0AD-2753-47E1-9AC2-E8817C8CACE5}" srcOrd="0" destOrd="0" presId="urn:microsoft.com/office/officeart/2005/8/layout/vList4"/>
    <dgm:cxn modelId="{F2025092-A8F9-4C3C-B0A0-7BF64C4A46B3}" type="presParOf" srcId="{18606335-BA4B-4DBF-800F-115B98E6465B}" destId="{8A075DED-CE30-4C0B-8FC8-CFA924AA8BD4}" srcOrd="1" destOrd="0" presId="urn:microsoft.com/office/officeart/2005/8/layout/vList4"/>
    <dgm:cxn modelId="{049451E9-7E2A-45BE-801E-7FB05B523513}" type="presParOf" srcId="{18606335-BA4B-4DBF-800F-115B98E6465B}" destId="{3576C55C-7448-414B-BB76-9B0089FBFE96}" srcOrd="2" destOrd="0" presId="urn:microsoft.com/office/officeart/2005/8/layout/vList4"/>
    <dgm:cxn modelId="{A665D16C-8118-4F84-86FD-50DDA5B35281}" type="presParOf" srcId="{D231A463-F8E8-4065-AB0F-392FC1A2BEF9}" destId="{4145D8B6-5BA0-42F1-949D-5D6C6D25E3D3}" srcOrd="3" destOrd="0" presId="urn:microsoft.com/office/officeart/2005/8/layout/vList4"/>
    <dgm:cxn modelId="{7B9B3FED-DE28-473A-A758-E077100B32A7}" type="presParOf" srcId="{D231A463-F8E8-4065-AB0F-392FC1A2BEF9}" destId="{BE23ED9F-0565-4C41-8D9E-C9E94E6A3BFF}" srcOrd="4" destOrd="0" presId="urn:microsoft.com/office/officeart/2005/8/layout/vList4"/>
    <dgm:cxn modelId="{C8A9B7D8-B25B-4EEA-A3BD-83A326ECC0F3}" type="presParOf" srcId="{BE23ED9F-0565-4C41-8D9E-C9E94E6A3BFF}" destId="{0B01A5D3-1F17-474A-9022-5D7C54A0717A}" srcOrd="0" destOrd="0" presId="urn:microsoft.com/office/officeart/2005/8/layout/vList4"/>
    <dgm:cxn modelId="{E04EC865-BDE2-4CA7-8EB2-D7D61A0DBCC4}" type="presParOf" srcId="{BE23ED9F-0565-4C41-8D9E-C9E94E6A3BFF}" destId="{7E7432C9-0BA1-4C67-930C-15C3DF1EB3FD}" srcOrd="1" destOrd="0" presId="urn:microsoft.com/office/officeart/2005/8/layout/vList4"/>
    <dgm:cxn modelId="{EF6C63B7-3E45-4F00-98FA-CA45A3E85B73}" type="presParOf" srcId="{BE23ED9F-0565-4C41-8D9E-C9E94E6A3BFF}" destId="{85FCC700-6E95-413B-88B6-28089BA4022E}"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719FF6E-CF27-47B1-8DD7-6404F6473A2C}" type="doc">
      <dgm:prSet loTypeId="urn:diagrams.loki3.com/TabbedArc+Icon" loCatId="relationship" qsTypeId="urn:microsoft.com/office/officeart/2005/8/quickstyle/3d2" qsCatId="3D" csTypeId="urn:microsoft.com/office/officeart/2005/8/colors/accent2_4" csCatId="accent2" phldr="1"/>
      <dgm:spPr/>
    </dgm:pt>
    <dgm:pt modelId="{D54FEFA9-C8B5-499E-8E3B-E078E151A93B}">
      <dgm:prSet phldrT="[Text]"/>
      <dgm:spPr/>
      <dgm:t>
        <a:bodyPr/>
        <a:lstStyle/>
        <a:p>
          <a:r>
            <a:rPr lang="en-GB" dirty="0" smtClean="0">
              <a:solidFill>
                <a:schemeClr val="tx1"/>
              </a:solidFill>
              <a:effectLst/>
              <a:latin typeface="+mn-lt"/>
              <a:ea typeface="+mn-ea"/>
              <a:cs typeface="+mn-cs"/>
            </a:rPr>
            <a:t>They emigrated either because of persecution in their home-country or are economic migrants</a:t>
          </a:r>
          <a:endParaRPr lang="en-GB" dirty="0"/>
        </a:p>
      </dgm:t>
    </dgm:pt>
    <dgm:pt modelId="{E2983191-EC44-4862-A82B-BA2C250249E9}" type="parTrans" cxnId="{0D2B5A85-66C6-471B-8B51-9ECB12F06395}">
      <dgm:prSet/>
      <dgm:spPr/>
      <dgm:t>
        <a:bodyPr/>
        <a:lstStyle/>
        <a:p>
          <a:endParaRPr lang="en-GB"/>
        </a:p>
      </dgm:t>
    </dgm:pt>
    <dgm:pt modelId="{583C4A9F-CD92-4782-AA3D-4EF713FAA349}" type="sibTrans" cxnId="{0D2B5A85-66C6-471B-8B51-9ECB12F06395}">
      <dgm:prSet/>
      <dgm:spPr/>
      <dgm:t>
        <a:bodyPr/>
        <a:lstStyle/>
        <a:p>
          <a:endParaRPr lang="en-GB"/>
        </a:p>
      </dgm:t>
    </dgm:pt>
    <dgm:pt modelId="{7E3071E9-BE84-47F6-A949-4452907191B8}">
      <dgm:prSet phldrT="[Text]"/>
      <dgm:spPr/>
      <dgm:t>
        <a:bodyPr/>
        <a:lstStyle/>
        <a:p>
          <a:r>
            <a:rPr lang="en-GB" dirty="0" smtClean="0">
              <a:solidFill>
                <a:schemeClr val="tx1"/>
              </a:solidFill>
              <a:effectLst/>
              <a:latin typeface="+mn-lt"/>
              <a:ea typeface="+mn-ea"/>
              <a:cs typeface="+mn-cs"/>
            </a:rPr>
            <a:t>This blessing is due to Ahmadiyyat. </a:t>
          </a:r>
          <a:endParaRPr lang="en-GB" dirty="0"/>
        </a:p>
      </dgm:t>
    </dgm:pt>
    <dgm:pt modelId="{9F0C2ED1-750B-41F2-93AE-D8E358AEC144}" type="parTrans" cxnId="{428DB983-D60A-4CB0-BC40-73C2C89360E5}">
      <dgm:prSet/>
      <dgm:spPr/>
      <dgm:t>
        <a:bodyPr/>
        <a:lstStyle/>
        <a:p>
          <a:endParaRPr lang="en-GB"/>
        </a:p>
      </dgm:t>
    </dgm:pt>
    <dgm:pt modelId="{000D72C4-48E8-43C8-8642-6B93FCD7C748}" type="sibTrans" cxnId="{428DB983-D60A-4CB0-BC40-73C2C89360E5}">
      <dgm:prSet/>
      <dgm:spPr/>
      <dgm:t>
        <a:bodyPr/>
        <a:lstStyle/>
        <a:p>
          <a:endParaRPr lang="en-GB"/>
        </a:p>
      </dgm:t>
    </dgm:pt>
    <dgm:pt modelId="{52FE9704-619B-4AA1-AC32-2F4647F1A5B0}">
      <dgm:prSet phldrT="[Text]"/>
      <dgm:spPr/>
      <dgm:t>
        <a:bodyPr/>
        <a:lstStyle/>
        <a:p>
          <a:r>
            <a:rPr lang="en-GB" dirty="0" smtClean="0">
              <a:solidFill>
                <a:schemeClr val="tx1"/>
              </a:solidFill>
              <a:effectLst/>
              <a:latin typeface="+mn-lt"/>
              <a:ea typeface="+mn-ea"/>
              <a:cs typeface="+mn-cs"/>
            </a:rPr>
            <a:t>We should thus express our gratefulness by adopting an exemplary connection with Ahmadiyyat. </a:t>
          </a:r>
          <a:endParaRPr lang="en-GB" dirty="0"/>
        </a:p>
      </dgm:t>
    </dgm:pt>
    <dgm:pt modelId="{BC5E0F25-7460-464E-B3E2-09D9B37104FB}" type="parTrans" cxnId="{8BA38E8F-7973-4251-94A4-8FD6127612E8}">
      <dgm:prSet/>
      <dgm:spPr/>
      <dgm:t>
        <a:bodyPr/>
        <a:lstStyle/>
        <a:p>
          <a:endParaRPr lang="en-GB"/>
        </a:p>
      </dgm:t>
    </dgm:pt>
    <dgm:pt modelId="{EF04D684-0289-4D45-96A9-E0783566C4F3}" type="sibTrans" cxnId="{8BA38E8F-7973-4251-94A4-8FD6127612E8}">
      <dgm:prSet/>
      <dgm:spPr/>
      <dgm:t>
        <a:bodyPr/>
        <a:lstStyle/>
        <a:p>
          <a:endParaRPr lang="en-GB"/>
        </a:p>
      </dgm:t>
    </dgm:pt>
    <dgm:pt modelId="{319F1E1F-61E2-4089-8A38-5AA08DB46629}" type="pres">
      <dgm:prSet presAssocID="{0719FF6E-CF27-47B1-8DD7-6404F6473A2C}" presName="Name0" presStyleCnt="0">
        <dgm:presLayoutVars>
          <dgm:dir/>
          <dgm:resizeHandles val="exact"/>
        </dgm:presLayoutVars>
      </dgm:prSet>
      <dgm:spPr/>
    </dgm:pt>
    <dgm:pt modelId="{DA9CB275-6817-47EB-A36F-D259798D2609}" type="pres">
      <dgm:prSet presAssocID="{D54FEFA9-C8B5-499E-8E3B-E078E151A93B}" presName="twoplus" presStyleLbl="node1" presStyleIdx="0" presStyleCnt="3">
        <dgm:presLayoutVars>
          <dgm:bulletEnabled val="1"/>
        </dgm:presLayoutVars>
      </dgm:prSet>
      <dgm:spPr/>
      <dgm:t>
        <a:bodyPr/>
        <a:lstStyle/>
        <a:p>
          <a:endParaRPr lang="en-GB"/>
        </a:p>
      </dgm:t>
    </dgm:pt>
    <dgm:pt modelId="{45B89590-9875-44D1-998F-90773B254426}" type="pres">
      <dgm:prSet presAssocID="{7E3071E9-BE84-47F6-A949-4452907191B8}" presName="twoplus" presStyleLbl="node1" presStyleIdx="1" presStyleCnt="3">
        <dgm:presLayoutVars>
          <dgm:bulletEnabled val="1"/>
        </dgm:presLayoutVars>
      </dgm:prSet>
      <dgm:spPr/>
      <dgm:t>
        <a:bodyPr/>
        <a:lstStyle/>
        <a:p>
          <a:endParaRPr lang="en-GB"/>
        </a:p>
      </dgm:t>
    </dgm:pt>
    <dgm:pt modelId="{CD321369-00C4-433A-8483-8584FB3481BD}" type="pres">
      <dgm:prSet presAssocID="{52FE9704-619B-4AA1-AC32-2F4647F1A5B0}" presName="twoplus" presStyleLbl="node1" presStyleIdx="2" presStyleCnt="3">
        <dgm:presLayoutVars>
          <dgm:bulletEnabled val="1"/>
        </dgm:presLayoutVars>
      </dgm:prSet>
      <dgm:spPr/>
      <dgm:t>
        <a:bodyPr/>
        <a:lstStyle/>
        <a:p>
          <a:endParaRPr lang="en-GB"/>
        </a:p>
      </dgm:t>
    </dgm:pt>
  </dgm:ptLst>
  <dgm:cxnLst>
    <dgm:cxn modelId="{8BA38E8F-7973-4251-94A4-8FD6127612E8}" srcId="{0719FF6E-CF27-47B1-8DD7-6404F6473A2C}" destId="{52FE9704-619B-4AA1-AC32-2F4647F1A5B0}" srcOrd="2" destOrd="0" parTransId="{BC5E0F25-7460-464E-B3E2-09D9B37104FB}" sibTransId="{EF04D684-0289-4D45-96A9-E0783566C4F3}"/>
    <dgm:cxn modelId="{A5D6A04C-3C82-4545-B4B3-92893E035EEB}" type="presOf" srcId="{0719FF6E-CF27-47B1-8DD7-6404F6473A2C}" destId="{319F1E1F-61E2-4089-8A38-5AA08DB46629}" srcOrd="0" destOrd="0" presId="urn:diagrams.loki3.com/TabbedArc+Icon"/>
    <dgm:cxn modelId="{428DB983-D60A-4CB0-BC40-73C2C89360E5}" srcId="{0719FF6E-CF27-47B1-8DD7-6404F6473A2C}" destId="{7E3071E9-BE84-47F6-A949-4452907191B8}" srcOrd="1" destOrd="0" parTransId="{9F0C2ED1-750B-41F2-93AE-D8E358AEC144}" sibTransId="{000D72C4-48E8-43C8-8642-6B93FCD7C748}"/>
    <dgm:cxn modelId="{A207B7F9-0641-43A5-A7A8-0DD24BB59BA7}" type="presOf" srcId="{D54FEFA9-C8B5-499E-8E3B-E078E151A93B}" destId="{DA9CB275-6817-47EB-A36F-D259798D2609}" srcOrd="0" destOrd="0" presId="urn:diagrams.loki3.com/TabbedArc+Icon"/>
    <dgm:cxn modelId="{0D2B5A85-66C6-471B-8B51-9ECB12F06395}" srcId="{0719FF6E-CF27-47B1-8DD7-6404F6473A2C}" destId="{D54FEFA9-C8B5-499E-8E3B-E078E151A93B}" srcOrd="0" destOrd="0" parTransId="{E2983191-EC44-4862-A82B-BA2C250249E9}" sibTransId="{583C4A9F-CD92-4782-AA3D-4EF713FAA349}"/>
    <dgm:cxn modelId="{4F1D8405-8753-493B-B0F7-96D8F239CC23}" type="presOf" srcId="{7E3071E9-BE84-47F6-A949-4452907191B8}" destId="{45B89590-9875-44D1-998F-90773B254426}" srcOrd="0" destOrd="0" presId="urn:diagrams.loki3.com/TabbedArc+Icon"/>
    <dgm:cxn modelId="{F34D5C49-9782-4055-8659-34D580B6358F}" type="presOf" srcId="{52FE9704-619B-4AA1-AC32-2F4647F1A5B0}" destId="{CD321369-00C4-433A-8483-8584FB3481BD}" srcOrd="0" destOrd="0" presId="urn:diagrams.loki3.com/TabbedArc+Icon"/>
    <dgm:cxn modelId="{6B3E3CF4-5F2C-4CE1-A98F-AEE04D5FB06A}" type="presParOf" srcId="{319F1E1F-61E2-4089-8A38-5AA08DB46629}" destId="{DA9CB275-6817-47EB-A36F-D259798D2609}" srcOrd="0" destOrd="0" presId="urn:diagrams.loki3.com/TabbedArc+Icon"/>
    <dgm:cxn modelId="{07929ECE-8323-4DA5-B961-D09D77FECFED}" type="presParOf" srcId="{319F1E1F-61E2-4089-8A38-5AA08DB46629}" destId="{45B89590-9875-44D1-998F-90773B254426}" srcOrd="1" destOrd="0" presId="urn:diagrams.loki3.com/TabbedArc+Icon"/>
    <dgm:cxn modelId="{EE2CE8FA-9D23-4F25-94B1-EE4D7A2ECDB5}" type="presParOf" srcId="{319F1E1F-61E2-4089-8A38-5AA08DB46629}" destId="{CD321369-00C4-433A-8483-8584FB3481BD}" srcOrd="2" destOrd="0" presId="urn:diagrams.loki3.com/TabbedArc+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970D37D-8537-463B-983F-14E25F827169}" type="doc">
      <dgm:prSet loTypeId="urn:microsoft.com/office/officeart/2005/8/layout/process4" loCatId="list" qsTypeId="urn:microsoft.com/office/officeart/2005/8/quickstyle/3d2" qsCatId="3D" csTypeId="urn:microsoft.com/office/officeart/2005/8/colors/colorful2" csCatId="colorful" phldr="1"/>
      <dgm:spPr/>
      <dgm:t>
        <a:bodyPr/>
        <a:lstStyle/>
        <a:p>
          <a:endParaRPr lang="en-GB"/>
        </a:p>
      </dgm:t>
    </dgm:pt>
    <dgm:pt modelId="{CA81F0F8-F8F1-48D3-8DDD-C1154ADEA5E8}">
      <dgm:prSet phldrT="[Text]" custT="1"/>
      <dgm:spPr/>
      <dgm:t>
        <a:bodyPr/>
        <a:lstStyle/>
        <a:p>
          <a:r>
            <a:rPr lang="en-GB" sz="1800" dirty="0" smtClean="0">
              <a:solidFill>
                <a:schemeClr val="tx1"/>
              </a:solidFill>
              <a:effectLst/>
              <a:latin typeface="+mn-lt"/>
              <a:ea typeface="+mn-ea"/>
              <a:cs typeface="+mn-cs"/>
            </a:rPr>
            <a:t>This is being ungrateful and represents lack of appreciation of the blessings of God</a:t>
          </a:r>
          <a:endParaRPr lang="en-GB" sz="1800" dirty="0">
            <a:solidFill>
              <a:schemeClr val="tx1"/>
            </a:solidFill>
          </a:endParaRPr>
        </a:p>
      </dgm:t>
    </dgm:pt>
    <dgm:pt modelId="{86AF517D-60E5-48D1-A9D9-6CBD9A3E17EA}" type="parTrans" cxnId="{1BC7C443-D1CA-40E2-BC28-2B9DB12C2E4C}">
      <dgm:prSet/>
      <dgm:spPr/>
      <dgm:t>
        <a:bodyPr/>
        <a:lstStyle/>
        <a:p>
          <a:endParaRPr lang="en-GB" sz="1800">
            <a:solidFill>
              <a:schemeClr val="tx1"/>
            </a:solidFill>
          </a:endParaRPr>
        </a:p>
      </dgm:t>
    </dgm:pt>
    <dgm:pt modelId="{D0D67E7F-506B-48D4-B421-891218E2C9CF}" type="sibTrans" cxnId="{1BC7C443-D1CA-40E2-BC28-2B9DB12C2E4C}">
      <dgm:prSet/>
      <dgm:spPr/>
      <dgm:t>
        <a:bodyPr/>
        <a:lstStyle/>
        <a:p>
          <a:endParaRPr lang="en-GB" sz="1800">
            <a:solidFill>
              <a:schemeClr val="tx1"/>
            </a:solidFill>
          </a:endParaRPr>
        </a:p>
      </dgm:t>
    </dgm:pt>
    <dgm:pt modelId="{4385ACDC-B5ED-4168-8955-1783DF62A4E4}">
      <dgm:prSet custT="1"/>
      <dgm:spPr/>
      <dgm:t>
        <a:bodyPr/>
        <a:lstStyle/>
        <a:p>
          <a:r>
            <a:rPr lang="en-GB" sz="1800" smtClean="0">
              <a:solidFill>
                <a:schemeClr val="tx1"/>
              </a:solidFill>
              <a:effectLst/>
              <a:latin typeface="+mn-lt"/>
              <a:ea typeface="+mn-ea"/>
              <a:cs typeface="+mn-cs"/>
            </a:rPr>
            <a:t>If the worldly benefit is taking you away from religion then there is no blessing in it, rather it is destructive</a:t>
          </a:r>
          <a:endParaRPr lang="en-GB" sz="1800" dirty="0">
            <a:solidFill>
              <a:schemeClr val="tx1"/>
            </a:solidFill>
          </a:endParaRPr>
        </a:p>
      </dgm:t>
    </dgm:pt>
    <dgm:pt modelId="{A1A71CD5-2602-42A6-9FA3-238A4DFABF7B}" type="parTrans" cxnId="{EDA95829-891E-48E2-A776-E69696D62597}">
      <dgm:prSet/>
      <dgm:spPr/>
      <dgm:t>
        <a:bodyPr/>
        <a:lstStyle/>
        <a:p>
          <a:endParaRPr lang="en-GB" sz="1800">
            <a:solidFill>
              <a:schemeClr val="tx1"/>
            </a:solidFill>
          </a:endParaRPr>
        </a:p>
      </dgm:t>
    </dgm:pt>
    <dgm:pt modelId="{9E15DA70-A9E0-48EC-8F17-AF040287DD45}" type="sibTrans" cxnId="{EDA95829-891E-48E2-A776-E69696D62597}">
      <dgm:prSet/>
      <dgm:spPr/>
      <dgm:t>
        <a:bodyPr/>
        <a:lstStyle/>
        <a:p>
          <a:endParaRPr lang="en-GB" sz="1800">
            <a:solidFill>
              <a:schemeClr val="tx1"/>
            </a:solidFill>
          </a:endParaRPr>
        </a:p>
      </dgm:t>
    </dgm:pt>
    <dgm:pt modelId="{A27ABCAB-DCB7-4E00-B50E-D2BF0A98D39F}">
      <dgm:prSet custT="1"/>
      <dgm:spPr/>
      <dgm:t>
        <a:bodyPr/>
        <a:lstStyle/>
        <a:p>
          <a:r>
            <a:rPr lang="en-US" sz="1800" dirty="0" smtClean="0">
              <a:solidFill>
                <a:schemeClr val="tx1"/>
              </a:solidFill>
            </a:rPr>
            <a:t>It is a huge </a:t>
          </a:r>
          <a:r>
            <a:rPr lang="en-US" sz="1800" dirty="0" err="1" smtClean="0">
              <a:solidFill>
                <a:schemeClr val="tx1"/>
              </a:solidFill>
            </a:rPr>
            <a:t>honour</a:t>
          </a:r>
          <a:r>
            <a:rPr lang="en-US" sz="1800" dirty="0" smtClean="0">
              <a:solidFill>
                <a:schemeClr val="tx1"/>
              </a:solidFill>
            </a:rPr>
            <a:t> to take Bai’at of the Imam of our age, about whom the Holy Prophet ( </a:t>
          </a:r>
          <a:r>
            <a:rPr lang="en-US" sz="1800" dirty="0" err="1" smtClean="0">
              <a:solidFill>
                <a:schemeClr val="tx1"/>
              </a:solidFill>
            </a:rPr>
            <a:t>pbuh</a:t>
          </a:r>
          <a:r>
            <a:rPr lang="en-US" sz="1800" dirty="0" smtClean="0">
              <a:solidFill>
                <a:schemeClr val="tx1"/>
              </a:solidFill>
            </a:rPr>
            <a:t>) spoke so affectionately and sent his greetings  </a:t>
          </a:r>
          <a:endParaRPr lang="en-US" sz="1800" dirty="0">
            <a:solidFill>
              <a:schemeClr val="tx1"/>
            </a:solidFill>
          </a:endParaRPr>
        </a:p>
      </dgm:t>
    </dgm:pt>
    <dgm:pt modelId="{02B87B90-7514-457C-BE93-978CACC57217}" type="parTrans" cxnId="{10130E01-0404-402A-8DD0-90C3663E0F67}">
      <dgm:prSet/>
      <dgm:spPr/>
      <dgm:t>
        <a:bodyPr/>
        <a:lstStyle/>
        <a:p>
          <a:endParaRPr lang="en-US" sz="1800">
            <a:solidFill>
              <a:schemeClr val="tx1"/>
            </a:solidFill>
          </a:endParaRPr>
        </a:p>
      </dgm:t>
    </dgm:pt>
    <dgm:pt modelId="{989E2E1C-8FB9-4736-BB3B-7793058DA9B4}" type="sibTrans" cxnId="{10130E01-0404-402A-8DD0-90C3663E0F67}">
      <dgm:prSet/>
      <dgm:spPr/>
      <dgm:t>
        <a:bodyPr/>
        <a:lstStyle/>
        <a:p>
          <a:endParaRPr lang="en-US" sz="1800">
            <a:solidFill>
              <a:schemeClr val="tx1"/>
            </a:solidFill>
          </a:endParaRPr>
        </a:p>
      </dgm:t>
    </dgm:pt>
    <dgm:pt modelId="{0AE93AEA-8242-4994-9131-5CA638F84262}">
      <dgm:prSet custT="1"/>
      <dgm:spPr/>
      <dgm:t>
        <a:bodyPr/>
        <a:lstStyle/>
        <a:p>
          <a:r>
            <a:rPr lang="en-GB" sz="1800" smtClean="0">
              <a:solidFill>
                <a:schemeClr val="tx1"/>
              </a:solidFill>
              <a:effectLst/>
              <a:latin typeface="+mn-lt"/>
              <a:ea typeface="+mn-ea"/>
              <a:cs typeface="+mn-cs"/>
            </a:rPr>
            <a:t>An appreciation of this honour would make us </a:t>
          </a:r>
          <a:r>
            <a:rPr lang="en-GB" sz="1800" i="1" smtClean="0">
              <a:solidFill>
                <a:schemeClr val="tx1"/>
              </a:solidFill>
              <a:effectLst/>
              <a:latin typeface="+mn-lt"/>
              <a:ea typeface="+mn-ea"/>
              <a:cs typeface="+mn-cs"/>
            </a:rPr>
            <a:t>Abd e Shakur</a:t>
          </a:r>
          <a:endParaRPr lang="en-US" sz="1800" dirty="0">
            <a:solidFill>
              <a:schemeClr val="tx1"/>
            </a:solidFill>
          </a:endParaRPr>
        </a:p>
      </dgm:t>
    </dgm:pt>
    <dgm:pt modelId="{3D35684C-02B3-4269-8EB5-B731561A6015}" type="parTrans" cxnId="{48BEE449-7E8B-4973-9BC7-9CE74CD18C70}">
      <dgm:prSet/>
      <dgm:spPr/>
      <dgm:t>
        <a:bodyPr/>
        <a:lstStyle/>
        <a:p>
          <a:endParaRPr lang="en-US" sz="1800">
            <a:solidFill>
              <a:schemeClr val="tx1"/>
            </a:solidFill>
          </a:endParaRPr>
        </a:p>
      </dgm:t>
    </dgm:pt>
    <dgm:pt modelId="{4831458F-E7E1-4794-9A36-251F55A727E2}" type="sibTrans" cxnId="{48BEE449-7E8B-4973-9BC7-9CE74CD18C70}">
      <dgm:prSet/>
      <dgm:spPr/>
      <dgm:t>
        <a:bodyPr/>
        <a:lstStyle/>
        <a:p>
          <a:endParaRPr lang="en-US" sz="1800">
            <a:solidFill>
              <a:schemeClr val="tx1"/>
            </a:solidFill>
          </a:endParaRPr>
        </a:p>
      </dgm:t>
    </dgm:pt>
    <dgm:pt modelId="{C373C67B-0807-416D-8604-50ECC9853FB9}" type="pres">
      <dgm:prSet presAssocID="{9970D37D-8537-463B-983F-14E25F827169}" presName="Name0" presStyleCnt="0">
        <dgm:presLayoutVars>
          <dgm:dir/>
          <dgm:animLvl val="lvl"/>
          <dgm:resizeHandles val="exact"/>
        </dgm:presLayoutVars>
      </dgm:prSet>
      <dgm:spPr/>
      <dgm:t>
        <a:bodyPr/>
        <a:lstStyle/>
        <a:p>
          <a:endParaRPr lang="en-GB"/>
        </a:p>
      </dgm:t>
    </dgm:pt>
    <dgm:pt modelId="{E60B8735-896D-4C1F-B843-024813BD2E03}" type="pres">
      <dgm:prSet presAssocID="{0AE93AEA-8242-4994-9131-5CA638F84262}" presName="boxAndChildren" presStyleCnt="0"/>
      <dgm:spPr/>
      <dgm:t>
        <a:bodyPr/>
        <a:lstStyle/>
        <a:p>
          <a:endParaRPr lang="en-US"/>
        </a:p>
      </dgm:t>
    </dgm:pt>
    <dgm:pt modelId="{E0AE4677-4E84-4F79-9DD5-1B30A6D0E859}" type="pres">
      <dgm:prSet presAssocID="{0AE93AEA-8242-4994-9131-5CA638F84262}" presName="parentTextBox" presStyleLbl="node1" presStyleIdx="0" presStyleCnt="4"/>
      <dgm:spPr/>
      <dgm:t>
        <a:bodyPr/>
        <a:lstStyle/>
        <a:p>
          <a:endParaRPr lang="en-US"/>
        </a:p>
      </dgm:t>
    </dgm:pt>
    <dgm:pt modelId="{2C81843A-E9EE-4C4E-88DC-73B05930B2EA}" type="pres">
      <dgm:prSet presAssocID="{989E2E1C-8FB9-4736-BB3B-7793058DA9B4}" presName="sp" presStyleCnt="0"/>
      <dgm:spPr/>
      <dgm:t>
        <a:bodyPr/>
        <a:lstStyle/>
        <a:p>
          <a:endParaRPr lang="en-US"/>
        </a:p>
      </dgm:t>
    </dgm:pt>
    <dgm:pt modelId="{81736D5A-3AF4-4B56-AF09-5B5E4E8324AC}" type="pres">
      <dgm:prSet presAssocID="{A27ABCAB-DCB7-4E00-B50E-D2BF0A98D39F}" presName="arrowAndChildren" presStyleCnt="0"/>
      <dgm:spPr/>
      <dgm:t>
        <a:bodyPr/>
        <a:lstStyle/>
        <a:p>
          <a:endParaRPr lang="en-US"/>
        </a:p>
      </dgm:t>
    </dgm:pt>
    <dgm:pt modelId="{72ED04DE-6744-43F3-9960-68CE377DB462}" type="pres">
      <dgm:prSet presAssocID="{A27ABCAB-DCB7-4E00-B50E-D2BF0A98D39F}" presName="parentTextArrow" presStyleLbl="node1" presStyleIdx="1" presStyleCnt="4"/>
      <dgm:spPr/>
      <dgm:t>
        <a:bodyPr/>
        <a:lstStyle/>
        <a:p>
          <a:endParaRPr lang="en-US"/>
        </a:p>
      </dgm:t>
    </dgm:pt>
    <dgm:pt modelId="{0B1BFA5A-A453-49AC-B5A4-B0BFEB69BEEB}" type="pres">
      <dgm:prSet presAssocID="{D0D67E7F-506B-48D4-B421-891218E2C9CF}" presName="sp" presStyleCnt="0"/>
      <dgm:spPr/>
      <dgm:t>
        <a:bodyPr/>
        <a:lstStyle/>
        <a:p>
          <a:endParaRPr lang="en-US"/>
        </a:p>
      </dgm:t>
    </dgm:pt>
    <dgm:pt modelId="{D72AD45A-22E2-4C34-8515-F1F46BA551CC}" type="pres">
      <dgm:prSet presAssocID="{CA81F0F8-F8F1-48D3-8DDD-C1154ADEA5E8}" presName="arrowAndChildren" presStyleCnt="0"/>
      <dgm:spPr/>
      <dgm:t>
        <a:bodyPr/>
        <a:lstStyle/>
        <a:p>
          <a:endParaRPr lang="en-US"/>
        </a:p>
      </dgm:t>
    </dgm:pt>
    <dgm:pt modelId="{7E74A16D-19A6-4338-9DDD-941713DCCB89}" type="pres">
      <dgm:prSet presAssocID="{CA81F0F8-F8F1-48D3-8DDD-C1154ADEA5E8}" presName="parentTextArrow" presStyleLbl="node1" presStyleIdx="2" presStyleCnt="4"/>
      <dgm:spPr/>
      <dgm:t>
        <a:bodyPr/>
        <a:lstStyle/>
        <a:p>
          <a:endParaRPr lang="en-GB"/>
        </a:p>
      </dgm:t>
    </dgm:pt>
    <dgm:pt modelId="{868DC332-3B8D-4A7D-99AD-0333830D6631}" type="pres">
      <dgm:prSet presAssocID="{9E15DA70-A9E0-48EC-8F17-AF040287DD45}" presName="sp" presStyleCnt="0"/>
      <dgm:spPr/>
      <dgm:t>
        <a:bodyPr/>
        <a:lstStyle/>
        <a:p>
          <a:endParaRPr lang="en-US"/>
        </a:p>
      </dgm:t>
    </dgm:pt>
    <dgm:pt modelId="{3F437E6D-A24C-415C-9CF5-DFF27E308D27}" type="pres">
      <dgm:prSet presAssocID="{4385ACDC-B5ED-4168-8955-1783DF62A4E4}" presName="arrowAndChildren" presStyleCnt="0"/>
      <dgm:spPr/>
      <dgm:t>
        <a:bodyPr/>
        <a:lstStyle/>
        <a:p>
          <a:endParaRPr lang="en-US"/>
        </a:p>
      </dgm:t>
    </dgm:pt>
    <dgm:pt modelId="{865A3DFE-DA60-4687-8C56-47E6283644E1}" type="pres">
      <dgm:prSet presAssocID="{4385ACDC-B5ED-4168-8955-1783DF62A4E4}" presName="parentTextArrow" presStyleLbl="node1" presStyleIdx="3" presStyleCnt="4"/>
      <dgm:spPr/>
      <dgm:t>
        <a:bodyPr/>
        <a:lstStyle/>
        <a:p>
          <a:endParaRPr lang="en-GB"/>
        </a:p>
      </dgm:t>
    </dgm:pt>
  </dgm:ptLst>
  <dgm:cxnLst>
    <dgm:cxn modelId="{10130E01-0404-402A-8DD0-90C3663E0F67}" srcId="{9970D37D-8537-463B-983F-14E25F827169}" destId="{A27ABCAB-DCB7-4E00-B50E-D2BF0A98D39F}" srcOrd="2" destOrd="0" parTransId="{02B87B90-7514-457C-BE93-978CACC57217}" sibTransId="{989E2E1C-8FB9-4736-BB3B-7793058DA9B4}"/>
    <dgm:cxn modelId="{4C541A31-8EAD-4376-B859-83E362DE83EA}" type="presOf" srcId="{9970D37D-8537-463B-983F-14E25F827169}" destId="{C373C67B-0807-416D-8604-50ECC9853FB9}" srcOrd="0" destOrd="0" presId="urn:microsoft.com/office/officeart/2005/8/layout/process4"/>
    <dgm:cxn modelId="{EDA95829-891E-48E2-A776-E69696D62597}" srcId="{9970D37D-8537-463B-983F-14E25F827169}" destId="{4385ACDC-B5ED-4168-8955-1783DF62A4E4}" srcOrd="0" destOrd="0" parTransId="{A1A71CD5-2602-42A6-9FA3-238A4DFABF7B}" sibTransId="{9E15DA70-A9E0-48EC-8F17-AF040287DD45}"/>
    <dgm:cxn modelId="{29B6DC7B-C807-4012-A3D7-1671C4DE0CE3}" type="presOf" srcId="{A27ABCAB-DCB7-4E00-B50E-D2BF0A98D39F}" destId="{72ED04DE-6744-43F3-9960-68CE377DB462}" srcOrd="0" destOrd="0" presId="urn:microsoft.com/office/officeart/2005/8/layout/process4"/>
    <dgm:cxn modelId="{EFF633DA-291E-470C-B35C-F8B79AE7544A}" type="presOf" srcId="{CA81F0F8-F8F1-48D3-8DDD-C1154ADEA5E8}" destId="{7E74A16D-19A6-4338-9DDD-941713DCCB89}" srcOrd="0" destOrd="0" presId="urn:microsoft.com/office/officeart/2005/8/layout/process4"/>
    <dgm:cxn modelId="{48BEE449-7E8B-4973-9BC7-9CE74CD18C70}" srcId="{9970D37D-8537-463B-983F-14E25F827169}" destId="{0AE93AEA-8242-4994-9131-5CA638F84262}" srcOrd="3" destOrd="0" parTransId="{3D35684C-02B3-4269-8EB5-B731561A6015}" sibTransId="{4831458F-E7E1-4794-9A36-251F55A727E2}"/>
    <dgm:cxn modelId="{1BC7C443-D1CA-40E2-BC28-2B9DB12C2E4C}" srcId="{9970D37D-8537-463B-983F-14E25F827169}" destId="{CA81F0F8-F8F1-48D3-8DDD-C1154ADEA5E8}" srcOrd="1" destOrd="0" parTransId="{86AF517D-60E5-48D1-A9D9-6CBD9A3E17EA}" sibTransId="{D0D67E7F-506B-48D4-B421-891218E2C9CF}"/>
    <dgm:cxn modelId="{D65CE8CA-FD17-4682-8E89-9BF9C87AEF85}" type="presOf" srcId="{0AE93AEA-8242-4994-9131-5CA638F84262}" destId="{E0AE4677-4E84-4F79-9DD5-1B30A6D0E859}" srcOrd="0" destOrd="0" presId="urn:microsoft.com/office/officeart/2005/8/layout/process4"/>
    <dgm:cxn modelId="{F8F56660-E19B-4675-9CE3-5A034B3DE00E}" type="presOf" srcId="{4385ACDC-B5ED-4168-8955-1783DF62A4E4}" destId="{865A3DFE-DA60-4687-8C56-47E6283644E1}" srcOrd="0" destOrd="0" presId="urn:microsoft.com/office/officeart/2005/8/layout/process4"/>
    <dgm:cxn modelId="{6FEB4FB2-AECF-47C3-88A8-A5E1ACC137DC}" type="presParOf" srcId="{C373C67B-0807-416D-8604-50ECC9853FB9}" destId="{E60B8735-896D-4C1F-B843-024813BD2E03}" srcOrd="0" destOrd="0" presId="urn:microsoft.com/office/officeart/2005/8/layout/process4"/>
    <dgm:cxn modelId="{5E1624B3-85CF-4EE6-A2DD-B1C3B70835E4}" type="presParOf" srcId="{E60B8735-896D-4C1F-B843-024813BD2E03}" destId="{E0AE4677-4E84-4F79-9DD5-1B30A6D0E859}" srcOrd="0" destOrd="0" presId="urn:microsoft.com/office/officeart/2005/8/layout/process4"/>
    <dgm:cxn modelId="{4CB9B16A-AED2-4F62-A341-43CE7971CC81}" type="presParOf" srcId="{C373C67B-0807-416D-8604-50ECC9853FB9}" destId="{2C81843A-E9EE-4C4E-88DC-73B05930B2EA}" srcOrd="1" destOrd="0" presId="urn:microsoft.com/office/officeart/2005/8/layout/process4"/>
    <dgm:cxn modelId="{105EFE1B-9626-4119-A532-203F469FFB69}" type="presParOf" srcId="{C373C67B-0807-416D-8604-50ECC9853FB9}" destId="{81736D5A-3AF4-4B56-AF09-5B5E4E8324AC}" srcOrd="2" destOrd="0" presId="urn:microsoft.com/office/officeart/2005/8/layout/process4"/>
    <dgm:cxn modelId="{20DE97C0-1804-47C3-93AC-F21D88919EF4}" type="presParOf" srcId="{81736D5A-3AF4-4B56-AF09-5B5E4E8324AC}" destId="{72ED04DE-6744-43F3-9960-68CE377DB462}" srcOrd="0" destOrd="0" presId="urn:microsoft.com/office/officeart/2005/8/layout/process4"/>
    <dgm:cxn modelId="{299F105D-49CD-469C-B8D2-4F846775946B}" type="presParOf" srcId="{C373C67B-0807-416D-8604-50ECC9853FB9}" destId="{0B1BFA5A-A453-49AC-B5A4-B0BFEB69BEEB}" srcOrd="3" destOrd="0" presId="urn:microsoft.com/office/officeart/2005/8/layout/process4"/>
    <dgm:cxn modelId="{FB22183A-4C53-48D5-87C2-767E6DA4D7EB}" type="presParOf" srcId="{C373C67B-0807-416D-8604-50ECC9853FB9}" destId="{D72AD45A-22E2-4C34-8515-F1F46BA551CC}" srcOrd="4" destOrd="0" presId="urn:microsoft.com/office/officeart/2005/8/layout/process4"/>
    <dgm:cxn modelId="{05CDFF87-5580-424A-9D61-010DA0F16BF3}" type="presParOf" srcId="{D72AD45A-22E2-4C34-8515-F1F46BA551CC}" destId="{7E74A16D-19A6-4338-9DDD-941713DCCB89}" srcOrd="0" destOrd="0" presId="urn:microsoft.com/office/officeart/2005/8/layout/process4"/>
    <dgm:cxn modelId="{1F9766C7-3AAE-4298-8E03-C64F8CAE1432}" type="presParOf" srcId="{C373C67B-0807-416D-8604-50ECC9853FB9}" destId="{868DC332-3B8D-4A7D-99AD-0333830D6631}" srcOrd="5" destOrd="0" presId="urn:microsoft.com/office/officeart/2005/8/layout/process4"/>
    <dgm:cxn modelId="{B8FD9636-9DC4-43CB-A793-103DAAFFBA4A}" type="presParOf" srcId="{C373C67B-0807-416D-8604-50ECC9853FB9}" destId="{3F437E6D-A24C-415C-9CF5-DFF27E308D27}" srcOrd="6" destOrd="0" presId="urn:microsoft.com/office/officeart/2005/8/layout/process4"/>
    <dgm:cxn modelId="{FBB3BDA2-6F93-4B45-A025-E617BD75C9FD}" type="presParOf" srcId="{3F437E6D-A24C-415C-9CF5-DFF27E308D27}" destId="{865A3DFE-DA60-4687-8C56-47E6283644E1}"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AE494CF-E983-47E9-8983-1BE9DA66E8D9}" type="doc">
      <dgm:prSet loTypeId="urn:microsoft.com/office/officeart/2005/8/layout/radial4" loCatId="relationship" qsTypeId="urn:microsoft.com/office/officeart/2005/8/quickstyle/3d2" qsCatId="3D" csTypeId="urn:microsoft.com/office/officeart/2005/8/colors/accent2_4" csCatId="accent2" phldr="1"/>
      <dgm:spPr/>
      <dgm:t>
        <a:bodyPr/>
        <a:lstStyle/>
        <a:p>
          <a:endParaRPr lang="en-GB"/>
        </a:p>
      </dgm:t>
    </dgm:pt>
    <dgm:pt modelId="{0F99C1C7-BB04-4E1C-BFD1-1B4C7DFCD62C}">
      <dgm:prSet phldrT="[Text]" custT="1"/>
      <dgm:spPr/>
      <dgm:t>
        <a:bodyPr/>
        <a:lstStyle/>
        <a:p>
          <a:r>
            <a:rPr lang="en-GB" sz="1800" i="1" smtClean="0">
              <a:effectLst/>
              <a:latin typeface="+mn-lt"/>
              <a:ea typeface="+mn-ea"/>
              <a:cs typeface="+mn-cs"/>
            </a:rPr>
            <a:t>Bai’at</a:t>
          </a:r>
          <a:r>
            <a:rPr lang="en-GB" sz="1800" smtClean="0">
              <a:effectLst/>
              <a:latin typeface="+mn-lt"/>
              <a:ea typeface="+mn-ea"/>
              <a:cs typeface="+mn-cs"/>
            </a:rPr>
            <a:t> means selling and it signifies a pledge to </a:t>
          </a:r>
          <a:endParaRPr lang="en-GB" sz="1800" dirty="0"/>
        </a:p>
      </dgm:t>
    </dgm:pt>
    <dgm:pt modelId="{571386E2-7D84-4A67-80F1-82C853328DEE}" type="parTrans" cxnId="{D72F1E62-FF7C-424E-88D5-28669AF4FF3C}">
      <dgm:prSet/>
      <dgm:spPr/>
      <dgm:t>
        <a:bodyPr/>
        <a:lstStyle/>
        <a:p>
          <a:endParaRPr lang="en-GB" sz="1800"/>
        </a:p>
      </dgm:t>
    </dgm:pt>
    <dgm:pt modelId="{8FFC2AAF-70AE-496B-9702-AE4105C34DF2}" type="sibTrans" cxnId="{D72F1E62-FF7C-424E-88D5-28669AF4FF3C}">
      <dgm:prSet/>
      <dgm:spPr/>
      <dgm:t>
        <a:bodyPr/>
        <a:lstStyle/>
        <a:p>
          <a:endParaRPr lang="en-GB" sz="1800"/>
        </a:p>
      </dgm:t>
    </dgm:pt>
    <dgm:pt modelId="{4CC58594-80C9-41C2-90B2-AF475FF27F80}">
      <dgm:prSet phldrT="[Text]" custT="1"/>
      <dgm:spPr/>
      <dgm:t>
        <a:bodyPr/>
        <a:lstStyle/>
        <a:p>
          <a:r>
            <a:rPr lang="en-GB" sz="1800" dirty="0" smtClean="0">
              <a:effectLst/>
              <a:latin typeface="+mn-lt"/>
              <a:ea typeface="+mn-ea"/>
              <a:cs typeface="+mn-cs"/>
            </a:rPr>
            <a:t>Sacrifice all one’s desires over God’s commandment</a:t>
          </a:r>
          <a:endParaRPr lang="en-GB" sz="1800" dirty="0"/>
        </a:p>
      </dgm:t>
    </dgm:pt>
    <dgm:pt modelId="{AD159474-6D81-4CBE-8A43-EEE8C8119AB6}" type="parTrans" cxnId="{6A64C336-A5CD-4C51-8730-D0AE03E0D4CF}">
      <dgm:prSet/>
      <dgm:spPr/>
      <dgm:t>
        <a:bodyPr/>
        <a:lstStyle/>
        <a:p>
          <a:endParaRPr lang="en-GB" sz="1800"/>
        </a:p>
      </dgm:t>
    </dgm:pt>
    <dgm:pt modelId="{99A90EAA-3601-4319-A35E-5CBC3A16F0C0}" type="sibTrans" cxnId="{6A64C336-A5CD-4C51-8730-D0AE03E0D4CF}">
      <dgm:prSet/>
      <dgm:spPr/>
      <dgm:t>
        <a:bodyPr/>
        <a:lstStyle/>
        <a:p>
          <a:endParaRPr lang="en-GB" sz="1800"/>
        </a:p>
      </dgm:t>
    </dgm:pt>
    <dgm:pt modelId="{11F6AC8A-870A-4428-AEFC-CFBAC02CBECB}">
      <dgm:prSet/>
      <dgm:spPr/>
      <dgm:t>
        <a:bodyPr/>
        <a:lstStyle/>
        <a:p>
          <a:endParaRPr lang="en-GB" dirty="0"/>
        </a:p>
      </dgm:t>
    </dgm:pt>
    <dgm:pt modelId="{F3DA025A-7B26-4EEC-B78C-A92B8B4EF98D}" type="parTrans" cxnId="{B440F385-459C-4EF9-A489-E1A1B33EFFAE}">
      <dgm:prSet/>
      <dgm:spPr/>
      <dgm:t>
        <a:bodyPr/>
        <a:lstStyle/>
        <a:p>
          <a:endParaRPr lang="en-GB" sz="1800"/>
        </a:p>
      </dgm:t>
    </dgm:pt>
    <dgm:pt modelId="{756F500C-8165-4014-A50F-FD5C570F74F5}" type="sibTrans" cxnId="{B440F385-459C-4EF9-A489-E1A1B33EFFAE}">
      <dgm:prSet/>
      <dgm:spPr/>
      <dgm:t>
        <a:bodyPr/>
        <a:lstStyle/>
        <a:p>
          <a:endParaRPr lang="en-GB" sz="1800"/>
        </a:p>
      </dgm:t>
    </dgm:pt>
    <dgm:pt modelId="{C892C2B0-1017-48C0-8230-F7435207525A}">
      <dgm:prSet custT="1"/>
      <dgm:spPr/>
      <dgm:t>
        <a:bodyPr/>
        <a:lstStyle/>
        <a:p>
          <a:r>
            <a:rPr lang="en-GB" sz="1800" dirty="0" smtClean="0">
              <a:effectLst/>
              <a:latin typeface="+mn-lt"/>
              <a:ea typeface="+mn-ea"/>
              <a:cs typeface="+mn-cs"/>
            </a:rPr>
            <a:t>Negate one’s own wishes</a:t>
          </a:r>
          <a:endParaRPr lang="en-GB" sz="1800" dirty="0"/>
        </a:p>
      </dgm:t>
    </dgm:pt>
    <dgm:pt modelId="{C4505CFA-309F-4F0E-82A8-6AD857E5E533}" type="parTrans" cxnId="{F08D9478-A96B-4655-954D-205B34A235AF}">
      <dgm:prSet/>
      <dgm:spPr/>
      <dgm:t>
        <a:bodyPr/>
        <a:lstStyle/>
        <a:p>
          <a:endParaRPr lang="en-GB" sz="1800"/>
        </a:p>
      </dgm:t>
    </dgm:pt>
    <dgm:pt modelId="{501695EC-9FE9-42A1-B401-5722C1E4DA06}" type="sibTrans" cxnId="{F08D9478-A96B-4655-954D-205B34A235AF}">
      <dgm:prSet/>
      <dgm:spPr/>
      <dgm:t>
        <a:bodyPr/>
        <a:lstStyle/>
        <a:p>
          <a:endParaRPr lang="en-GB" sz="1800"/>
        </a:p>
      </dgm:t>
    </dgm:pt>
    <dgm:pt modelId="{F1C91911-BBFB-4191-B1B3-F91997F4F849}">
      <dgm:prSet custT="1"/>
      <dgm:spPr/>
      <dgm:t>
        <a:bodyPr/>
        <a:lstStyle/>
        <a:p>
          <a:r>
            <a:rPr lang="en-GB" sz="1800" dirty="0" smtClean="0">
              <a:effectLst/>
              <a:latin typeface="+mn-lt"/>
              <a:ea typeface="+mn-ea"/>
              <a:cs typeface="+mn-cs"/>
            </a:rPr>
            <a:t>Consider God to be Ever Present</a:t>
          </a:r>
          <a:endParaRPr lang="en-GB" sz="1800" dirty="0"/>
        </a:p>
      </dgm:t>
    </dgm:pt>
    <dgm:pt modelId="{B769E590-3B71-4893-A2A0-8218B5B1F1D8}" type="parTrans" cxnId="{3AE04B3B-E421-4594-A543-1428129161D2}">
      <dgm:prSet/>
      <dgm:spPr/>
      <dgm:t>
        <a:bodyPr/>
        <a:lstStyle/>
        <a:p>
          <a:endParaRPr lang="en-GB" sz="1800"/>
        </a:p>
      </dgm:t>
    </dgm:pt>
    <dgm:pt modelId="{A470008D-E51C-4B07-B7B2-D406D1558F23}" type="sibTrans" cxnId="{3AE04B3B-E421-4594-A543-1428129161D2}">
      <dgm:prSet/>
      <dgm:spPr/>
      <dgm:t>
        <a:bodyPr/>
        <a:lstStyle/>
        <a:p>
          <a:endParaRPr lang="en-GB" sz="1800"/>
        </a:p>
      </dgm:t>
    </dgm:pt>
    <dgm:pt modelId="{B50473A3-0F42-4F12-89A0-4CE05E5ED6B6}" type="pres">
      <dgm:prSet presAssocID="{EAE494CF-E983-47E9-8983-1BE9DA66E8D9}" presName="cycle" presStyleCnt="0">
        <dgm:presLayoutVars>
          <dgm:chMax val="1"/>
          <dgm:dir/>
          <dgm:animLvl val="ctr"/>
          <dgm:resizeHandles val="exact"/>
        </dgm:presLayoutVars>
      </dgm:prSet>
      <dgm:spPr/>
      <dgm:t>
        <a:bodyPr/>
        <a:lstStyle/>
        <a:p>
          <a:endParaRPr lang="en-GB"/>
        </a:p>
      </dgm:t>
    </dgm:pt>
    <dgm:pt modelId="{0C2CB249-DC05-4244-A80C-71E0746104DC}" type="pres">
      <dgm:prSet presAssocID="{0F99C1C7-BB04-4E1C-BFD1-1B4C7DFCD62C}" presName="centerShape" presStyleLbl="node0" presStyleIdx="0" presStyleCnt="1" custScaleX="179212"/>
      <dgm:spPr/>
      <dgm:t>
        <a:bodyPr/>
        <a:lstStyle/>
        <a:p>
          <a:endParaRPr lang="en-GB"/>
        </a:p>
      </dgm:t>
    </dgm:pt>
    <dgm:pt modelId="{DA9D1548-63AF-4CFA-B80D-20359BC08D16}" type="pres">
      <dgm:prSet presAssocID="{AD159474-6D81-4CBE-8A43-EEE8C8119AB6}" presName="parTrans" presStyleLbl="bgSibTrans2D1" presStyleIdx="0" presStyleCnt="3"/>
      <dgm:spPr/>
      <dgm:t>
        <a:bodyPr/>
        <a:lstStyle/>
        <a:p>
          <a:endParaRPr lang="en-GB"/>
        </a:p>
      </dgm:t>
    </dgm:pt>
    <dgm:pt modelId="{33FB3196-AE99-42D9-A43C-C42B508CB0CF}" type="pres">
      <dgm:prSet presAssocID="{4CC58594-80C9-41C2-90B2-AF475FF27F80}" presName="node" presStyleLbl="node1" presStyleIdx="0" presStyleCnt="3" custRadScaleRad="106963" custRadScaleInc="65157">
        <dgm:presLayoutVars>
          <dgm:bulletEnabled val="1"/>
        </dgm:presLayoutVars>
      </dgm:prSet>
      <dgm:spPr/>
      <dgm:t>
        <a:bodyPr/>
        <a:lstStyle/>
        <a:p>
          <a:endParaRPr lang="en-GB"/>
        </a:p>
      </dgm:t>
    </dgm:pt>
    <dgm:pt modelId="{E3AEB17E-43B0-4197-ACD8-198CF5F5AF42}" type="pres">
      <dgm:prSet presAssocID="{C4505CFA-309F-4F0E-82A8-6AD857E5E533}" presName="parTrans" presStyleLbl="bgSibTrans2D1" presStyleIdx="1" presStyleCnt="3"/>
      <dgm:spPr/>
      <dgm:t>
        <a:bodyPr/>
        <a:lstStyle/>
        <a:p>
          <a:endParaRPr lang="en-GB"/>
        </a:p>
      </dgm:t>
    </dgm:pt>
    <dgm:pt modelId="{B344B1A7-2A60-47F2-8817-E7B98C7FAF2E}" type="pres">
      <dgm:prSet presAssocID="{C892C2B0-1017-48C0-8230-F7435207525A}" presName="node" presStyleLbl="node1" presStyleIdx="1" presStyleCnt="3" custRadScaleRad="113015" custRadScaleInc="40775">
        <dgm:presLayoutVars>
          <dgm:bulletEnabled val="1"/>
        </dgm:presLayoutVars>
      </dgm:prSet>
      <dgm:spPr/>
      <dgm:t>
        <a:bodyPr/>
        <a:lstStyle/>
        <a:p>
          <a:endParaRPr lang="en-GB"/>
        </a:p>
      </dgm:t>
    </dgm:pt>
    <dgm:pt modelId="{73CB3EC2-AA25-427F-9878-09005C3B2C9C}" type="pres">
      <dgm:prSet presAssocID="{B769E590-3B71-4893-A2A0-8218B5B1F1D8}" presName="parTrans" presStyleLbl="bgSibTrans2D1" presStyleIdx="2" presStyleCnt="3"/>
      <dgm:spPr/>
      <dgm:t>
        <a:bodyPr/>
        <a:lstStyle/>
        <a:p>
          <a:endParaRPr lang="en-GB"/>
        </a:p>
      </dgm:t>
    </dgm:pt>
    <dgm:pt modelId="{3C33F5BF-FF94-4746-813A-5A378E9A436D}" type="pres">
      <dgm:prSet presAssocID="{F1C91911-BBFB-4191-B1B3-F91997F4F849}" presName="node" presStyleLbl="node1" presStyleIdx="2" presStyleCnt="3" custScaleX="116924" custRadScaleRad="114412" custRadScaleInc="10193">
        <dgm:presLayoutVars>
          <dgm:bulletEnabled val="1"/>
        </dgm:presLayoutVars>
      </dgm:prSet>
      <dgm:spPr/>
      <dgm:t>
        <a:bodyPr/>
        <a:lstStyle/>
        <a:p>
          <a:endParaRPr lang="en-GB"/>
        </a:p>
      </dgm:t>
    </dgm:pt>
  </dgm:ptLst>
  <dgm:cxnLst>
    <dgm:cxn modelId="{0AC90770-813E-4AE8-A281-BF377F328A96}" type="presOf" srcId="{EAE494CF-E983-47E9-8983-1BE9DA66E8D9}" destId="{B50473A3-0F42-4F12-89A0-4CE05E5ED6B6}" srcOrd="0" destOrd="0" presId="urn:microsoft.com/office/officeart/2005/8/layout/radial4"/>
    <dgm:cxn modelId="{3485B5FF-B74D-4F98-B476-D769AFBA8F2F}" type="presOf" srcId="{0F99C1C7-BB04-4E1C-BFD1-1B4C7DFCD62C}" destId="{0C2CB249-DC05-4244-A80C-71E0746104DC}" srcOrd="0" destOrd="0" presId="urn:microsoft.com/office/officeart/2005/8/layout/radial4"/>
    <dgm:cxn modelId="{D72F1E62-FF7C-424E-88D5-28669AF4FF3C}" srcId="{EAE494CF-E983-47E9-8983-1BE9DA66E8D9}" destId="{0F99C1C7-BB04-4E1C-BFD1-1B4C7DFCD62C}" srcOrd="0" destOrd="0" parTransId="{571386E2-7D84-4A67-80F1-82C853328DEE}" sibTransId="{8FFC2AAF-70AE-496B-9702-AE4105C34DF2}"/>
    <dgm:cxn modelId="{B440F385-459C-4EF9-A489-E1A1B33EFFAE}" srcId="{EAE494CF-E983-47E9-8983-1BE9DA66E8D9}" destId="{11F6AC8A-870A-4428-AEFC-CFBAC02CBECB}" srcOrd="1" destOrd="0" parTransId="{F3DA025A-7B26-4EEC-B78C-A92B8B4EF98D}" sibTransId="{756F500C-8165-4014-A50F-FD5C570F74F5}"/>
    <dgm:cxn modelId="{5D8A6D51-FA8F-4125-B23E-86D2373D160C}" type="presOf" srcId="{B769E590-3B71-4893-A2A0-8218B5B1F1D8}" destId="{73CB3EC2-AA25-427F-9878-09005C3B2C9C}" srcOrd="0" destOrd="0" presId="urn:microsoft.com/office/officeart/2005/8/layout/radial4"/>
    <dgm:cxn modelId="{090D5F0B-9D9C-4A31-8E9F-B2D63489C99B}" type="presOf" srcId="{AD159474-6D81-4CBE-8A43-EEE8C8119AB6}" destId="{DA9D1548-63AF-4CFA-B80D-20359BC08D16}" srcOrd="0" destOrd="0" presId="urn:microsoft.com/office/officeart/2005/8/layout/radial4"/>
    <dgm:cxn modelId="{F08D9478-A96B-4655-954D-205B34A235AF}" srcId="{0F99C1C7-BB04-4E1C-BFD1-1B4C7DFCD62C}" destId="{C892C2B0-1017-48C0-8230-F7435207525A}" srcOrd="1" destOrd="0" parTransId="{C4505CFA-309F-4F0E-82A8-6AD857E5E533}" sibTransId="{501695EC-9FE9-42A1-B401-5722C1E4DA06}"/>
    <dgm:cxn modelId="{86A1059A-4285-4A8C-AF85-BC97F5F10F41}" type="presOf" srcId="{C892C2B0-1017-48C0-8230-F7435207525A}" destId="{B344B1A7-2A60-47F2-8817-E7B98C7FAF2E}" srcOrd="0" destOrd="0" presId="urn:microsoft.com/office/officeart/2005/8/layout/radial4"/>
    <dgm:cxn modelId="{856B7981-24C2-47F8-84A4-5B3FCB427BB3}" type="presOf" srcId="{4CC58594-80C9-41C2-90B2-AF475FF27F80}" destId="{33FB3196-AE99-42D9-A43C-C42B508CB0CF}" srcOrd="0" destOrd="0" presId="urn:microsoft.com/office/officeart/2005/8/layout/radial4"/>
    <dgm:cxn modelId="{9DB0FA07-9FD6-413A-8A68-5B998C408C7E}" type="presOf" srcId="{C4505CFA-309F-4F0E-82A8-6AD857E5E533}" destId="{E3AEB17E-43B0-4197-ACD8-198CF5F5AF42}" srcOrd="0" destOrd="0" presId="urn:microsoft.com/office/officeart/2005/8/layout/radial4"/>
    <dgm:cxn modelId="{6A64C336-A5CD-4C51-8730-D0AE03E0D4CF}" srcId="{0F99C1C7-BB04-4E1C-BFD1-1B4C7DFCD62C}" destId="{4CC58594-80C9-41C2-90B2-AF475FF27F80}" srcOrd="0" destOrd="0" parTransId="{AD159474-6D81-4CBE-8A43-EEE8C8119AB6}" sibTransId="{99A90EAA-3601-4319-A35E-5CBC3A16F0C0}"/>
    <dgm:cxn modelId="{A71767C5-33F5-4934-BE72-8FD2062983BC}" type="presOf" srcId="{F1C91911-BBFB-4191-B1B3-F91997F4F849}" destId="{3C33F5BF-FF94-4746-813A-5A378E9A436D}" srcOrd="0" destOrd="0" presId="urn:microsoft.com/office/officeart/2005/8/layout/radial4"/>
    <dgm:cxn modelId="{3AE04B3B-E421-4594-A543-1428129161D2}" srcId="{0F99C1C7-BB04-4E1C-BFD1-1B4C7DFCD62C}" destId="{F1C91911-BBFB-4191-B1B3-F91997F4F849}" srcOrd="2" destOrd="0" parTransId="{B769E590-3B71-4893-A2A0-8218B5B1F1D8}" sibTransId="{A470008D-E51C-4B07-B7B2-D406D1558F23}"/>
    <dgm:cxn modelId="{B9EB5F5B-BF27-4DB5-985C-BDAFC7048558}" type="presParOf" srcId="{B50473A3-0F42-4F12-89A0-4CE05E5ED6B6}" destId="{0C2CB249-DC05-4244-A80C-71E0746104DC}" srcOrd="0" destOrd="0" presId="urn:microsoft.com/office/officeart/2005/8/layout/radial4"/>
    <dgm:cxn modelId="{07009189-4E1B-42D5-AA42-B691B55E54A5}" type="presParOf" srcId="{B50473A3-0F42-4F12-89A0-4CE05E5ED6B6}" destId="{DA9D1548-63AF-4CFA-B80D-20359BC08D16}" srcOrd="1" destOrd="0" presId="urn:microsoft.com/office/officeart/2005/8/layout/radial4"/>
    <dgm:cxn modelId="{179D7599-54F6-4DC9-8660-07FB2F2E6B45}" type="presParOf" srcId="{B50473A3-0F42-4F12-89A0-4CE05E5ED6B6}" destId="{33FB3196-AE99-42D9-A43C-C42B508CB0CF}" srcOrd="2" destOrd="0" presId="urn:microsoft.com/office/officeart/2005/8/layout/radial4"/>
    <dgm:cxn modelId="{BDB6A532-37B2-4336-BE03-95A64CAA8332}" type="presParOf" srcId="{B50473A3-0F42-4F12-89A0-4CE05E5ED6B6}" destId="{E3AEB17E-43B0-4197-ACD8-198CF5F5AF42}" srcOrd="3" destOrd="0" presId="urn:microsoft.com/office/officeart/2005/8/layout/radial4"/>
    <dgm:cxn modelId="{6FF2DF36-C2DD-4268-A4A8-21501B4CD729}" type="presParOf" srcId="{B50473A3-0F42-4F12-89A0-4CE05E5ED6B6}" destId="{B344B1A7-2A60-47F2-8817-E7B98C7FAF2E}" srcOrd="4" destOrd="0" presId="urn:microsoft.com/office/officeart/2005/8/layout/radial4"/>
    <dgm:cxn modelId="{D0CA9268-4FDF-45AA-8C1C-50686A093159}" type="presParOf" srcId="{B50473A3-0F42-4F12-89A0-4CE05E5ED6B6}" destId="{73CB3EC2-AA25-427F-9878-09005C3B2C9C}" srcOrd="5" destOrd="0" presId="urn:microsoft.com/office/officeart/2005/8/layout/radial4"/>
    <dgm:cxn modelId="{C87B9CF4-8DC7-42C1-9731-C1B74ED8B232}" type="presParOf" srcId="{B50473A3-0F42-4F12-89A0-4CE05E5ED6B6}" destId="{3C33F5BF-FF94-4746-813A-5A378E9A436D}"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6F0FC6F-8F89-4A1E-BECC-7CB2F1A91A79}" type="doc">
      <dgm:prSet loTypeId="urn:microsoft.com/office/officeart/2005/8/layout/list1" loCatId="list" qsTypeId="urn:microsoft.com/office/officeart/2005/8/quickstyle/3d2" qsCatId="3D" csTypeId="urn:microsoft.com/office/officeart/2005/8/colors/colorful1#1" csCatId="colorful" phldr="1"/>
      <dgm:spPr/>
      <dgm:t>
        <a:bodyPr/>
        <a:lstStyle/>
        <a:p>
          <a:endParaRPr lang="en-GB"/>
        </a:p>
      </dgm:t>
    </dgm:pt>
    <dgm:pt modelId="{70704034-E172-4DF0-935B-2FD3A175078B}">
      <dgm:prSet phldrT="[Text]" custT="1"/>
      <dgm:spPr/>
      <dgm:t>
        <a:bodyPr/>
        <a:lstStyle/>
        <a:p>
          <a:pPr algn="ctr"/>
          <a:r>
            <a:rPr lang="en-GB" sz="1800" dirty="0" smtClean="0">
              <a:solidFill>
                <a:schemeClr val="tx1"/>
              </a:solidFill>
              <a:effectLst/>
              <a:latin typeface="+mn-lt"/>
              <a:ea typeface="+mn-ea"/>
              <a:cs typeface="+mn-cs"/>
            </a:rPr>
            <a:t>For example, disregarding </a:t>
          </a:r>
          <a:r>
            <a:rPr lang="en-GB" sz="1800" dirty="0" err="1" smtClean="0">
              <a:solidFill>
                <a:schemeClr val="tx1"/>
              </a:solidFill>
              <a:effectLst/>
              <a:latin typeface="+mn-lt"/>
              <a:ea typeface="+mn-ea"/>
              <a:cs typeface="+mn-cs"/>
            </a:rPr>
            <a:t>Salat</a:t>
          </a:r>
          <a:r>
            <a:rPr lang="en-GB" sz="1800" dirty="0" smtClean="0">
              <a:solidFill>
                <a:schemeClr val="tx1"/>
              </a:solidFill>
              <a:effectLst/>
              <a:latin typeface="+mn-lt"/>
              <a:ea typeface="+mn-ea"/>
              <a:cs typeface="+mn-cs"/>
            </a:rPr>
            <a:t> for the sake of one’s employment/business</a:t>
          </a:r>
          <a:endParaRPr lang="en-GB" sz="1800" dirty="0"/>
        </a:p>
      </dgm:t>
    </dgm:pt>
    <dgm:pt modelId="{22876D7D-7595-4EA9-8707-4373FB915C4A}" type="parTrans" cxnId="{796A4F94-984C-45A6-9DE9-74BD3D5CDD18}">
      <dgm:prSet/>
      <dgm:spPr/>
      <dgm:t>
        <a:bodyPr/>
        <a:lstStyle/>
        <a:p>
          <a:pPr algn="ctr"/>
          <a:endParaRPr lang="en-GB" sz="1800"/>
        </a:p>
      </dgm:t>
    </dgm:pt>
    <dgm:pt modelId="{26A75DC7-88B6-4B3A-9F62-74668D6A32D4}" type="sibTrans" cxnId="{796A4F94-984C-45A6-9DE9-74BD3D5CDD18}">
      <dgm:prSet/>
      <dgm:spPr/>
      <dgm:t>
        <a:bodyPr/>
        <a:lstStyle/>
        <a:p>
          <a:pPr algn="ctr"/>
          <a:endParaRPr lang="en-GB" sz="1800"/>
        </a:p>
      </dgm:t>
    </dgm:pt>
    <dgm:pt modelId="{4772B71F-377F-4A81-96FF-F3F18D590EA7}">
      <dgm:prSet phldrT="[Text]" custT="1"/>
      <dgm:spPr/>
      <dgm:t>
        <a:bodyPr/>
        <a:lstStyle/>
        <a:p>
          <a:pPr algn="ctr"/>
          <a:r>
            <a:rPr lang="en-GB" sz="1800" dirty="0" smtClean="0">
              <a:solidFill>
                <a:schemeClr val="tx1"/>
              </a:solidFill>
              <a:effectLst/>
              <a:latin typeface="+mn-lt"/>
              <a:ea typeface="+mn-ea"/>
              <a:cs typeface="+mn-cs"/>
            </a:rPr>
            <a:t>To give precedence to worldly matters over </a:t>
          </a:r>
          <a:r>
            <a:rPr lang="en-GB" sz="1800" dirty="0" err="1" smtClean="0">
              <a:solidFill>
                <a:schemeClr val="tx1"/>
              </a:solidFill>
              <a:effectLst/>
              <a:latin typeface="+mn-lt"/>
              <a:ea typeface="+mn-ea"/>
              <a:cs typeface="+mn-cs"/>
            </a:rPr>
            <a:t>Salat</a:t>
          </a:r>
          <a:r>
            <a:rPr lang="en-GB" sz="1800" dirty="0" smtClean="0">
              <a:solidFill>
                <a:schemeClr val="tx1"/>
              </a:solidFill>
              <a:effectLst/>
              <a:latin typeface="+mn-lt"/>
              <a:ea typeface="+mn-ea"/>
              <a:cs typeface="+mn-cs"/>
            </a:rPr>
            <a:t>  implies that one considers one’s business or employment as </a:t>
          </a:r>
          <a:r>
            <a:rPr lang="en-GB" sz="1800" dirty="0" err="1" smtClean="0">
              <a:solidFill>
                <a:schemeClr val="tx1"/>
              </a:solidFill>
              <a:effectLst/>
              <a:latin typeface="+mn-lt"/>
              <a:ea typeface="+mn-ea"/>
              <a:cs typeface="+mn-cs"/>
            </a:rPr>
            <a:t>Razaaq</a:t>
          </a:r>
          <a:r>
            <a:rPr lang="en-GB" sz="1800" dirty="0" smtClean="0">
              <a:solidFill>
                <a:schemeClr val="tx1"/>
              </a:solidFill>
              <a:effectLst/>
              <a:latin typeface="+mn-lt"/>
              <a:ea typeface="+mn-ea"/>
              <a:cs typeface="+mn-cs"/>
            </a:rPr>
            <a:t> (the Great </a:t>
          </a:r>
          <a:r>
            <a:rPr lang="en-GB" sz="1800" dirty="0" err="1" smtClean="0">
              <a:solidFill>
                <a:schemeClr val="tx1"/>
              </a:solidFill>
              <a:effectLst/>
              <a:latin typeface="+mn-lt"/>
              <a:ea typeface="+mn-ea"/>
              <a:cs typeface="+mn-cs"/>
            </a:rPr>
            <a:t>Sustainer</a:t>
          </a:r>
          <a:r>
            <a:rPr lang="en-GB" sz="1800" dirty="0" smtClean="0">
              <a:solidFill>
                <a:schemeClr val="tx1"/>
              </a:solidFill>
              <a:effectLst/>
              <a:latin typeface="+mn-lt"/>
              <a:ea typeface="+mn-ea"/>
              <a:cs typeface="+mn-cs"/>
            </a:rPr>
            <a:t>) and not God </a:t>
          </a:r>
          <a:endParaRPr lang="en-GB" sz="1800" dirty="0"/>
        </a:p>
      </dgm:t>
    </dgm:pt>
    <dgm:pt modelId="{418680F7-8FFE-4EBC-A050-4F95B1F33DD6}" type="parTrans" cxnId="{3B0D2452-1C65-4995-897D-1FA2B6E8812D}">
      <dgm:prSet/>
      <dgm:spPr/>
      <dgm:t>
        <a:bodyPr/>
        <a:lstStyle/>
        <a:p>
          <a:pPr algn="ctr"/>
          <a:endParaRPr lang="en-GB" sz="1800"/>
        </a:p>
      </dgm:t>
    </dgm:pt>
    <dgm:pt modelId="{C38EFF67-76B2-4853-8A7B-D8B02955B9EF}" type="sibTrans" cxnId="{3B0D2452-1C65-4995-897D-1FA2B6E8812D}">
      <dgm:prSet/>
      <dgm:spPr/>
      <dgm:t>
        <a:bodyPr/>
        <a:lstStyle/>
        <a:p>
          <a:pPr algn="ctr"/>
          <a:endParaRPr lang="en-GB" sz="1800"/>
        </a:p>
      </dgm:t>
    </dgm:pt>
    <dgm:pt modelId="{30A74047-231E-464F-BF5B-B0915293DA52}">
      <dgm:prSet custT="1"/>
      <dgm:spPr/>
      <dgm:t>
        <a:bodyPr/>
        <a:lstStyle/>
        <a:p>
          <a:pPr algn="ctr"/>
          <a:r>
            <a:rPr lang="en-GB" sz="1800" dirty="0" smtClean="0">
              <a:solidFill>
                <a:schemeClr val="tx1"/>
              </a:solidFill>
              <a:effectLst/>
              <a:latin typeface="+mn-lt"/>
              <a:ea typeface="+mn-ea"/>
              <a:cs typeface="+mn-cs"/>
            </a:rPr>
            <a:t>Hudhur (aba) said that such negligence is not an insignificant one; rather it leads one to destruction. </a:t>
          </a:r>
          <a:endParaRPr lang="en-GB" sz="1800" dirty="0"/>
        </a:p>
      </dgm:t>
    </dgm:pt>
    <dgm:pt modelId="{C820993F-7647-48AD-9831-1F85F062EFDB}" type="parTrans" cxnId="{328123CB-A5FC-49DF-8BD7-4845F08DEA55}">
      <dgm:prSet/>
      <dgm:spPr/>
      <dgm:t>
        <a:bodyPr/>
        <a:lstStyle/>
        <a:p>
          <a:pPr algn="ctr"/>
          <a:endParaRPr lang="en-GB" sz="1800"/>
        </a:p>
      </dgm:t>
    </dgm:pt>
    <dgm:pt modelId="{F06F0F88-9BDE-4EAB-B4D8-14EA56C4948C}" type="sibTrans" cxnId="{328123CB-A5FC-49DF-8BD7-4845F08DEA55}">
      <dgm:prSet/>
      <dgm:spPr/>
      <dgm:t>
        <a:bodyPr/>
        <a:lstStyle/>
        <a:p>
          <a:pPr algn="ctr"/>
          <a:endParaRPr lang="en-GB" sz="1800"/>
        </a:p>
      </dgm:t>
    </dgm:pt>
    <dgm:pt modelId="{B390A76B-0737-401C-84AE-1FA796523BBF}" type="pres">
      <dgm:prSet presAssocID="{D6F0FC6F-8F89-4A1E-BECC-7CB2F1A91A79}" presName="linear" presStyleCnt="0">
        <dgm:presLayoutVars>
          <dgm:dir/>
          <dgm:animLvl val="lvl"/>
          <dgm:resizeHandles val="exact"/>
        </dgm:presLayoutVars>
      </dgm:prSet>
      <dgm:spPr/>
      <dgm:t>
        <a:bodyPr/>
        <a:lstStyle/>
        <a:p>
          <a:endParaRPr lang="en-GB"/>
        </a:p>
      </dgm:t>
    </dgm:pt>
    <dgm:pt modelId="{BBF4F093-E09B-4274-A001-D07F6B88D7B5}" type="pres">
      <dgm:prSet presAssocID="{70704034-E172-4DF0-935B-2FD3A175078B}" presName="parentLin" presStyleCnt="0"/>
      <dgm:spPr/>
    </dgm:pt>
    <dgm:pt modelId="{26EC9963-90CA-457F-8C1C-056F76954BE2}" type="pres">
      <dgm:prSet presAssocID="{70704034-E172-4DF0-935B-2FD3A175078B}" presName="parentLeftMargin" presStyleLbl="node1" presStyleIdx="0" presStyleCnt="3"/>
      <dgm:spPr/>
      <dgm:t>
        <a:bodyPr/>
        <a:lstStyle/>
        <a:p>
          <a:endParaRPr lang="en-GB"/>
        </a:p>
      </dgm:t>
    </dgm:pt>
    <dgm:pt modelId="{B3FC29FC-6C98-4DC4-9509-065C1085D88C}" type="pres">
      <dgm:prSet presAssocID="{70704034-E172-4DF0-935B-2FD3A175078B}" presName="parentText" presStyleLbl="node1" presStyleIdx="0" presStyleCnt="3" custScaleX="142857">
        <dgm:presLayoutVars>
          <dgm:chMax val="0"/>
          <dgm:bulletEnabled val="1"/>
        </dgm:presLayoutVars>
      </dgm:prSet>
      <dgm:spPr/>
      <dgm:t>
        <a:bodyPr/>
        <a:lstStyle/>
        <a:p>
          <a:endParaRPr lang="en-GB"/>
        </a:p>
      </dgm:t>
    </dgm:pt>
    <dgm:pt modelId="{9681CC82-F154-4B24-B3D0-FD7C9556613B}" type="pres">
      <dgm:prSet presAssocID="{70704034-E172-4DF0-935B-2FD3A175078B}" presName="negativeSpace" presStyleCnt="0"/>
      <dgm:spPr/>
    </dgm:pt>
    <dgm:pt modelId="{3AD9F921-C71D-48C2-99D1-516FA3BC6BED}" type="pres">
      <dgm:prSet presAssocID="{70704034-E172-4DF0-935B-2FD3A175078B}" presName="childText" presStyleLbl="conFgAcc1" presStyleIdx="0" presStyleCnt="3">
        <dgm:presLayoutVars>
          <dgm:bulletEnabled val="1"/>
        </dgm:presLayoutVars>
      </dgm:prSet>
      <dgm:spPr/>
    </dgm:pt>
    <dgm:pt modelId="{A98B0E17-0849-4B4A-805B-0984F44D1933}" type="pres">
      <dgm:prSet presAssocID="{26A75DC7-88B6-4B3A-9F62-74668D6A32D4}" presName="spaceBetweenRectangles" presStyleCnt="0"/>
      <dgm:spPr/>
    </dgm:pt>
    <dgm:pt modelId="{139557FB-70B2-47F8-9FA5-3F8EC7F226DE}" type="pres">
      <dgm:prSet presAssocID="{4772B71F-377F-4A81-96FF-F3F18D590EA7}" presName="parentLin" presStyleCnt="0"/>
      <dgm:spPr/>
    </dgm:pt>
    <dgm:pt modelId="{153470AF-6B3B-444F-BA88-65E2F2B0853D}" type="pres">
      <dgm:prSet presAssocID="{4772B71F-377F-4A81-96FF-F3F18D590EA7}" presName="parentLeftMargin" presStyleLbl="node1" presStyleIdx="0" presStyleCnt="3"/>
      <dgm:spPr/>
      <dgm:t>
        <a:bodyPr/>
        <a:lstStyle/>
        <a:p>
          <a:endParaRPr lang="en-GB"/>
        </a:p>
      </dgm:t>
    </dgm:pt>
    <dgm:pt modelId="{562BD055-FDE7-47E1-B154-37EA7683075A}" type="pres">
      <dgm:prSet presAssocID="{4772B71F-377F-4A81-96FF-F3F18D590EA7}" presName="parentText" presStyleLbl="node1" presStyleIdx="1" presStyleCnt="3" custScaleX="142857">
        <dgm:presLayoutVars>
          <dgm:chMax val="0"/>
          <dgm:bulletEnabled val="1"/>
        </dgm:presLayoutVars>
      </dgm:prSet>
      <dgm:spPr/>
      <dgm:t>
        <a:bodyPr/>
        <a:lstStyle/>
        <a:p>
          <a:endParaRPr lang="en-GB"/>
        </a:p>
      </dgm:t>
    </dgm:pt>
    <dgm:pt modelId="{778D20AC-9FA8-4DDF-8315-C8DC102009E1}" type="pres">
      <dgm:prSet presAssocID="{4772B71F-377F-4A81-96FF-F3F18D590EA7}" presName="negativeSpace" presStyleCnt="0"/>
      <dgm:spPr/>
    </dgm:pt>
    <dgm:pt modelId="{690EF7E6-356C-4199-AF5E-6A3FEF7BDECD}" type="pres">
      <dgm:prSet presAssocID="{4772B71F-377F-4A81-96FF-F3F18D590EA7}" presName="childText" presStyleLbl="conFgAcc1" presStyleIdx="1" presStyleCnt="3">
        <dgm:presLayoutVars>
          <dgm:bulletEnabled val="1"/>
        </dgm:presLayoutVars>
      </dgm:prSet>
      <dgm:spPr/>
    </dgm:pt>
    <dgm:pt modelId="{C6A24C4D-8C50-4937-AC32-036DF362704D}" type="pres">
      <dgm:prSet presAssocID="{C38EFF67-76B2-4853-8A7B-D8B02955B9EF}" presName="spaceBetweenRectangles" presStyleCnt="0"/>
      <dgm:spPr/>
    </dgm:pt>
    <dgm:pt modelId="{7E581747-A576-4820-9919-4C5491435564}" type="pres">
      <dgm:prSet presAssocID="{30A74047-231E-464F-BF5B-B0915293DA52}" presName="parentLin" presStyleCnt="0"/>
      <dgm:spPr/>
    </dgm:pt>
    <dgm:pt modelId="{5824C29B-7971-43DF-BDEE-45C05EB3FFC2}" type="pres">
      <dgm:prSet presAssocID="{30A74047-231E-464F-BF5B-B0915293DA52}" presName="parentLeftMargin" presStyleLbl="node1" presStyleIdx="1" presStyleCnt="3"/>
      <dgm:spPr/>
      <dgm:t>
        <a:bodyPr/>
        <a:lstStyle/>
        <a:p>
          <a:endParaRPr lang="en-GB"/>
        </a:p>
      </dgm:t>
    </dgm:pt>
    <dgm:pt modelId="{65600037-6383-400D-A470-8F298B8461A0}" type="pres">
      <dgm:prSet presAssocID="{30A74047-231E-464F-BF5B-B0915293DA52}" presName="parentText" presStyleLbl="node1" presStyleIdx="2" presStyleCnt="3" custScaleX="142857">
        <dgm:presLayoutVars>
          <dgm:chMax val="0"/>
          <dgm:bulletEnabled val="1"/>
        </dgm:presLayoutVars>
      </dgm:prSet>
      <dgm:spPr/>
      <dgm:t>
        <a:bodyPr/>
        <a:lstStyle/>
        <a:p>
          <a:endParaRPr lang="en-GB"/>
        </a:p>
      </dgm:t>
    </dgm:pt>
    <dgm:pt modelId="{020168C5-FE25-405F-A2E2-138BA09FB2D1}" type="pres">
      <dgm:prSet presAssocID="{30A74047-231E-464F-BF5B-B0915293DA52}" presName="negativeSpace" presStyleCnt="0"/>
      <dgm:spPr/>
    </dgm:pt>
    <dgm:pt modelId="{89881707-F249-495C-BBCA-FE50C8A1FB8B}" type="pres">
      <dgm:prSet presAssocID="{30A74047-231E-464F-BF5B-B0915293DA52}" presName="childText" presStyleLbl="conFgAcc1" presStyleIdx="2" presStyleCnt="3">
        <dgm:presLayoutVars>
          <dgm:bulletEnabled val="1"/>
        </dgm:presLayoutVars>
      </dgm:prSet>
      <dgm:spPr/>
    </dgm:pt>
  </dgm:ptLst>
  <dgm:cxnLst>
    <dgm:cxn modelId="{796A4F94-984C-45A6-9DE9-74BD3D5CDD18}" srcId="{D6F0FC6F-8F89-4A1E-BECC-7CB2F1A91A79}" destId="{70704034-E172-4DF0-935B-2FD3A175078B}" srcOrd="0" destOrd="0" parTransId="{22876D7D-7595-4EA9-8707-4373FB915C4A}" sibTransId="{26A75DC7-88B6-4B3A-9F62-74668D6A32D4}"/>
    <dgm:cxn modelId="{328123CB-A5FC-49DF-8BD7-4845F08DEA55}" srcId="{D6F0FC6F-8F89-4A1E-BECC-7CB2F1A91A79}" destId="{30A74047-231E-464F-BF5B-B0915293DA52}" srcOrd="2" destOrd="0" parTransId="{C820993F-7647-48AD-9831-1F85F062EFDB}" sibTransId="{F06F0F88-9BDE-4EAB-B4D8-14EA56C4948C}"/>
    <dgm:cxn modelId="{AAEB1576-29E3-47B1-BAD6-E51387B66C19}" type="presOf" srcId="{4772B71F-377F-4A81-96FF-F3F18D590EA7}" destId="{562BD055-FDE7-47E1-B154-37EA7683075A}" srcOrd="1" destOrd="0" presId="urn:microsoft.com/office/officeart/2005/8/layout/list1"/>
    <dgm:cxn modelId="{3D1C0C96-04E6-41EB-9E90-6081E29A3E9D}" type="presOf" srcId="{30A74047-231E-464F-BF5B-B0915293DA52}" destId="{65600037-6383-400D-A470-8F298B8461A0}" srcOrd="1" destOrd="0" presId="urn:microsoft.com/office/officeart/2005/8/layout/list1"/>
    <dgm:cxn modelId="{952D4AC9-8D65-42A6-8FA2-B47DB72887DE}" type="presOf" srcId="{4772B71F-377F-4A81-96FF-F3F18D590EA7}" destId="{153470AF-6B3B-444F-BA88-65E2F2B0853D}" srcOrd="0" destOrd="0" presId="urn:microsoft.com/office/officeart/2005/8/layout/list1"/>
    <dgm:cxn modelId="{3B0D2452-1C65-4995-897D-1FA2B6E8812D}" srcId="{D6F0FC6F-8F89-4A1E-BECC-7CB2F1A91A79}" destId="{4772B71F-377F-4A81-96FF-F3F18D590EA7}" srcOrd="1" destOrd="0" parTransId="{418680F7-8FFE-4EBC-A050-4F95B1F33DD6}" sibTransId="{C38EFF67-76B2-4853-8A7B-D8B02955B9EF}"/>
    <dgm:cxn modelId="{8D3BA077-E708-4F87-82E2-94B7DC877607}" type="presOf" srcId="{70704034-E172-4DF0-935B-2FD3A175078B}" destId="{26EC9963-90CA-457F-8C1C-056F76954BE2}" srcOrd="0" destOrd="0" presId="urn:microsoft.com/office/officeart/2005/8/layout/list1"/>
    <dgm:cxn modelId="{D7BF7DEC-62B7-4482-A33A-6C09F4D27639}" type="presOf" srcId="{30A74047-231E-464F-BF5B-B0915293DA52}" destId="{5824C29B-7971-43DF-BDEE-45C05EB3FFC2}" srcOrd="0" destOrd="0" presId="urn:microsoft.com/office/officeart/2005/8/layout/list1"/>
    <dgm:cxn modelId="{489FD75C-BD3E-4AB5-B362-2AA0A363E8C6}" type="presOf" srcId="{D6F0FC6F-8F89-4A1E-BECC-7CB2F1A91A79}" destId="{B390A76B-0737-401C-84AE-1FA796523BBF}" srcOrd="0" destOrd="0" presId="urn:microsoft.com/office/officeart/2005/8/layout/list1"/>
    <dgm:cxn modelId="{6C0BDE46-F82B-4D51-A80F-F8FFC38FC10D}" type="presOf" srcId="{70704034-E172-4DF0-935B-2FD3A175078B}" destId="{B3FC29FC-6C98-4DC4-9509-065C1085D88C}" srcOrd="1" destOrd="0" presId="urn:microsoft.com/office/officeart/2005/8/layout/list1"/>
    <dgm:cxn modelId="{4CAD11DE-36BC-4657-BB51-4EB1776A61D2}" type="presParOf" srcId="{B390A76B-0737-401C-84AE-1FA796523BBF}" destId="{BBF4F093-E09B-4274-A001-D07F6B88D7B5}" srcOrd="0" destOrd="0" presId="urn:microsoft.com/office/officeart/2005/8/layout/list1"/>
    <dgm:cxn modelId="{290341ED-5F46-4310-83B1-D65A25A868A9}" type="presParOf" srcId="{BBF4F093-E09B-4274-A001-D07F6B88D7B5}" destId="{26EC9963-90CA-457F-8C1C-056F76954BE2}" srcOrd="0" destOrd="0" presId="urn:microsoft.com/office/officeart/2005/8/layout/list1"/>
    <dgm:cxn modelId="{DC18E93D-EC60-425B-962E-134576F24E1F}" type="presParOf" srcId="{BBF4F093-E09B-4274-A001-D07F6B88D7B5}" destId="{B3FC29FC-6C98-4DC4-9509-065C1085D88C}" srcOrd="1" destOrd="0" presId="urn:microsoft.com/office/officeart/2005/8/layout/list1"/>
    <dgm:cxn modelId="{D8EEC7A4-EB07-4F75-ABA3-2FFFDF2F0EA4}" type="presParOf" srcId="{B390A76B-0737-401C-84AE-1FA796523BBF}" destId="{9681CC82-F154-4B24-B3D0-FD7C9556613B}" srcOrd="1" destOrd="0" presId="urn:microsoft.com/office/officeart/2005/8/layout/list1"/>
    <dgm:cxn modelId="{30B8332F-0CC0-4791-9878-13E9B0624398}" type="presParOf" srcId="{B390A76B-0737-401C-84AE-1FA796523BBF}" destId="{3AD9F921-C71D-48C2-99D1-516FA3BC6BED}" srcOrd="2" destOrd="0" presId="urn:microsoft.com/office/officeart/2005/8/layout/list1"/>
    <dgm:cxn modelId="{F8FA1628-DAD2-437F-A86B-3A5EEBED7245}" type="presParOf" srcId="{B390A76B-0737-401C-84AE-1FA796523BBF}" destId="{A98B0E17-0849-4B4A-805B-0984F44D1933}" srcOrd="3" destOrd="0" presId="urn:microsoft.com/office/officeart/2005/8/layout/list1"/>
    <dgm:cxn modelId="{562A8E93-B5A4-4E60-8527-7F9C1EBB93A7}" type="presParOf" srcId="{B390A76B-0737-401C-84AE-1FA796523BBF}" destId="{139557FB-70B2-47F8-9FA5-3F8EC7F226DE}" srcOrd="4" destOrd="0" presId="urn:microsoft.com/office/officeart/2005/8/layout/list1"/>
    <dgm:cxn modelId="{99FB97AF-C307-4B2B-9B1F-C81234F05E88}" type="presParOf" srcId="{139557FB-70B2-47F8-9FA5-3F8EC7F226DE}" destId="{153470AF-6B3B-444F-BA88-65E2F2B0853D}" srcOrd="0" destOrd="0" presId="urn:microsoft.com/office/officeart/2005/8/layout/list1"/>
    <dgm:cxn modelId="{4F01EB2A-D997-4F7C-9187-F2BA28083D0C}" type="presParOf" srcId="{139557FB-70B2-47F8-9FA5-3F8EC7F226DE}" destId="{562BD055-FDE7-47E1-B154-37EA7683075A}" srcOrd="1" destOrd="0" presId="urn:microsoft.com/office/officeart/2005/8/layout/list1"/>
    <dgm:cxn modelId="{D4A83115-3156-4E24-9D2D-298412AB55E6}" type="presParOf" srcId="{B390A76B-0737-401C-84AE-1FA796523BBF}" destId="{778D20AC-9FA8-4DDF-8315-C8DC102009E1}" srcOrd="5" destOrd="0" presId="urn:microsoft.com/office/officeart/2005/8/layout/list1"/>
    <dgm:cxn modelId="{321C2F97-BE95-4522-8AF2-3244F1F667E5}" type="presParOf" srcId="{B390A76B-0737-401C-84AE-1FA796523BBF}" destId="{690EF7E6-356C-4199-AF5E-6A3FEF7BDECD}" srcOrd="6" destOrd="0" presId="urn:microsoft.com/office/officeart/2005/8/layout/list1"/>
    <dgm:cxn modelId="{AE454052-8E5A-497F-8468-7353C329A3C2}" type="presParOf" srcId="{B390A76B-0737-401C-84AE-1FA796523BBF}" destId="{C6A24C4D-8C50-4937-AC32-036DF362704D}" srcOrd="7" destOrd="0" presId="urn:microsoft.com/office/officeart/2005/8/layout/list1"/>
    <dgm:cxn modelId="{28AAF311-0151-41C2-84A7-BD00A6F316A3}" type="presParOf" srcId="{B390A76B-0737-401C-84AE-1FA796523BBF}" destId="{7E581747-A576-4820-9919-4C5491435564}" srcOrd="8" destOrd="0" presId="urn:microsoft.com/office/officeart/2005/8/layout/list1"/>
    <dgm:cxn modelId="{633FA638-4CC1-4B75-B895-4094041BED77}" type="presParOf" srcId="{7E581747-A576-4820-9919-4C5491435564}" destId="{5824C29B-7971-43DF-BDEE-45C05EB3FFC2}" srcOrd="0" destOrd="0" presId="urn:microsoft.com/office/officeart/2005/8/layout/list1"/>
    <dgm:cxn modelId="{FA7B7E4B-CD13-4E44-92EA-F739255C05CC}" type="presParOf" srcId="{7E581747-A576-4820-9919-4C5491435564}" destId="{65600037-6383-400D-A470-8F298B8461A0}" srcOrd="1" destOrd="0" presId="urn:microsoft.com/office/officeart/2005/8/layout/list1"/>
    <dgm:cxn modelId="{2544C3B4-326A-4025-81E1-4A9088D976AC}" type="presParOf" srcId="{B390A76B-0737-401C-84AE-1FA796523BBF}" destId="{020168C5-FE25-405F-A2E2-138BA09FB2D1}" srcOrd="9" destOrd="0" presId="urn:microsoft.com/office/officeart/2005/8/layout/list1"/>
    <dgm:cxn modelId="{0534C2B9-14A6-407A-BF84-B4ED27A98454}" type="presParOf" srcId="{B390A76B-0737-401C-84AE-1FA796523BBF}" destId="{89881707-F249-495C-BBCA-FE50C8A1FB8B}"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34D5CFB-AC45-47EC-B70A-9BAE866E875A}" type="doc">
      <dgm:prSet loTypeId="urn:microsoft.com/office/officeart/2005/8/layout/radial5" loCatId="cycle" qsTypeId="urn:microsoft.com/office/officeart/2005/8/quickstyle/3d2" qsCatId="3D" csTypeId="urn:microsoft.com/office/officeart/2005/8/colors/accent2_4" csCatId="accent2" phldr="1"/>
      <dgm:spPr/>
      <dgm:t>
        <a:bodyPr/>
        <a:lstStyle/>
        <a:p>
          <a:endParaRPr lang="en-GB"/>
        </a:p>
      </dgm:t>
    </dgm:pt>
    <dgm:pt modelId="{610153E7-7989-4391-8D70-A5A2A87DC1FE}">
      <dgm:prSet phldrT="[Text]" custT="1">
        <dgm:style>
          <a:lnRef idx="0">
            <a:schemeClr val="accent4"/>
          </a:lnRef>
          <a:fillRef idx="3">
            <a:schemeClr val="accent4"/>
          </a:fillRef>
          <a:effectRef idx="3">
            <a:schemeClr val="accent4"/>
          </a:effectRef>
          <a:fontRef idx="minor">
            <a:schemeClr val="lt1"/>
          </a:fontRef>
        </dgm:style>
      </dgm:prSet>
      <dgm:spPr/>
      <dgm:t>
        <a:bodyPr/>
        <a:lstStyle/>
        <a:p>
          <a:r>
            <a:rPr lang="en-GB" sz="2000" dirty="0" smtClean="0">
              <a:solidFill>
                <a:schemeClr val="tx1"/>
              </a:solidFill>
              <a:effectLst/>
              <a:latin typeface="+mn-lt"/>
              <a:ea typeface="+mn-ea"/>
              <a:cs typeface="+mn-cs"/>
            </a:rPr>
            <a:t>An Ahmadi is also expected to keep away from </a:t>
          </a:r>
          <a:endParaRPr lang="en-GB" sz="2000" b="1" u="sng" dirty="0"/>
        </a:p>
      </dgm:t>
    </dgm:pt>
    <dgm:pt modelId="{B572D470-6588-4644-936C-A16057859A3F}" type="parTrans" cxnId="{627FC86F-B9C2-49BF-BDF0-FB16364ADBE4}">
      <dgm:prSet/>
      <dgm:spPr/>
      <dgm:t>
        <a:bodyPr/>
        <a:lstStyle/>
        <a:p>
          <a:endParaRPr lang="en-GB" sz="1800"/>
        </a:p>
      </dgm:t>
    </dgm:pt>
    <dgm:pt modelId="{F9857428-7227-4243-B731-8496150DA7F3}" type="sibTrans" cxnId="{627FC86F-B9C2-49BF-BDF0-FB16364ADBE4}">
      <dgm:prSet/>
      <dgm:spPr/>
      <dgm:t>
        <a:bodyPr/>
        <a:lstStyle/>
        <a:p>
          <a:endParaRPr lang="en-GB" sz="1800"/>
        </a:p>
      </dgm:t>
    </dgm:pt>
    <dgm:pt modelId="{EAD22B7F-A8D1-451D-B5D4-2E8AA2CB1A7F}">
      <dgm:prSet phldrT="[Text]" custT="1"/>
      <dgm:spPr/>
      <dgm:t>
        <a:bodyPr/>
        <a:lstStyle/>
        <a:p>
          <a:r>
            <a:rPr lang="en-GB" sz="1800" dirty="0" smtClean="0">
              <a:solidFill>
                <a:schemeClr val="tx1"/>
              </a:solidFill>
              <a:effectLst/>
              <a:latin typeface="+mn-lt"/>
              <a:ea typeface="+mn-ea"/>
              <a:cs typeface="+mn-cs"/>
            </a:rPr>
            <a:t>Falsehood</a:t>
          </a:r>
          <a:endParaRPr lang="en-GB" sz="1800" b="1" dirty="0"/>
        </a:p>
      </dgm:t>
    </dgm:pt>
    <dgm:pt modelId="{2A615A19-C2AC-4C41-BCC1-06D11E4CE48F}" type="parTrans" cxnId="{6958D9A7-5E94-4BD3-8C17-6C1594AFA0FB}">
      <dgm:prSet custT="1"/>
      <dgm:spPr/>
      <dgm:t>
        <a:bodyPr/>
        <a:lstStyle/>
        <a:p>
          <a:endParaRPr lang="en-GB" sz="1800"/>
        </a:p>
      </dgm:t>
    </dgm:pt>
    <dgm:pt modelId="{D7AE81DE-6146-4C7C-830C-810B0DC02222}" type="sibTrans" cxnId="{6958D9A7-5E94-4BD3-8C17-6C1594AFA0FB}">
      <dgm:prSet/>
      <dgm:spPr/>
      <dgm:t>
        <a:bodyPr/>
        <a:lstStyle/>
        <a:p>
          <a:endParaRPr lang="en-GB" sz="1800"/>
        </a:p>
      </dgm:t>
    </dgm:pt>
    <dgm:pt modelId="{30736826-DB08-488C-80BE-7FC241940644}">
      <dgm:prSet phldrT="[Text]" custT="1"/>
      <dgm:spPr/>
      <dgm:t>
        <a:bodyPr/>
        <a:lstStyle/>
        <a:p>
          <a:r>
            <a:rPr lang="en-GB" sz="1800" dirty="0" smtClean="0">
              <a:solidFill>
                <a:schemeClr val="tx1"/>
              </a:solidFill>
              <a:effectLst/>
              <a:latin typeface="+mn-lt"/>
              <a:ea typeface="+mn-ea"/>
              <a:cs typeface="+mn-cs"/>
            </a:rPr>
            <a:t>Fornication</a:t>
          </a:r>
          <a:endParaRPr lang="en-GB" sz="1800" dirty="0"/>
        </a:p>
      </dgm:t>
    </dgm:pt>
    <dgm:pt modelId="{323CC7ED-A8C2-4380-B7B2-BE4AE5B83C58}" type="parTrans" cxnId="{CE85791C-E5C2-4578-A91E-FDE7A6764DCE}">
      <dgm:prSet custT="1"/>
      <dgm:spPr/>
      <dgm:t>
        <a:bodyPr/>
        <a:lstStyle/>
        <a:p>
          <a:endParaRPr lang="en-GB" sz="1800"/>
        </a:p>
      </dgm:t>
    </dgm:pt>
    <dgm:pt modelId="{950CBA33-39DF-4404-9B78-A7F929C96E62}" type="sibTrans" cxnId="{CE85791C-E5C2-4578-A91E-FDE7A6764DCE}">
      <dgm:prSet/>
      <dgm:spPr/>
      <dgm:t>
        <a:bodyPr/>
        <a:lstStyle/>
        <a:p>
          <a:endParaRPr lang="en-GB" sz="1800"/>
        </a:p>
      </dgm:t>
    </dgm:pt>
    <dgm:pt modelId="{061A21E3-F63F-42AE-9C71-0987B6E445B8}">
      <dgm:prSet phldrT="[Text]" custT="1"/>
      <dgm:spPr/>
      <dgm:t>
        <a:bodyPr/>
        <a:lstStyle/>
        <a:p>
          <a:r>
            <a:rPr lang="en-GB" sz="1800" dirty="0" smtClean="0">
              <a:solidFill>
                <a:schemeClr val="tx1"/>
              </a:solidFill>
              <a:effectLst/>
              <a:latin typeface="+mn-lt"/>
              <a:ea typeface="+mn-ea"/>
              <a:cs typeface="+mn-cs"/>
            </a:rPr>
            <a:t>Adultery</a:t>
          </a:r>
          <a:endParaRPr lang="en-GB" sz="1800" dirty="0">
            <a:solidFill>
              <a:schemeClr val="tx1"/>
            </a:solidFill>
          </a:endParaRPr>
        </a:p>
      </dgm:t>
    </dgm:pt>
    <dgm:pt modelId="{F0429628-871E-4840-88B9-30E55AF62724}" type="parTrans" cxnId="{EF8F974B-051C-45BB-BA9C-A78D6EA377FD}">
      <dgm:prSet custT="1"/>
      <dgm:spPr/>
      <dgm:t>
        <a:bodyPr/>
        <a:lstStyle/>
        <a:p>
          <a:endParaRPr lang="en-GB" sz="1800"/>
        </a:p>
      </dgm:t>
    </dgm:pt>
    <dgm:pt modelId="{7DC763E6-5A6E-497F-9FC5-5244F5DEC71F}" type="sibTrans" cxnId="{EF8F974B-051C-45BB-BA9C-A78D6EA377FD}">
      <dgm:prSet/>
      <dgm:spPr/>
      <dgm:t>
        <a:bodyPr/>
        <a:lstStyle/>
        <a:p>
          <a:endParaRPr lang="en-GB" sz="1800"/>
        </a:p>
      </dgm:t>
    </dgm:pt>
    <dgm:pt modelId="{460E5485-E6AF-4887-ABC4-696906D9FF6D}">
      <dgm:prSet phldrT="[Text]" custT="1"/>
      <dgm:spPr/>
      <dgm:t>
        <a:bodyPr/>
        <a:lstStyle/>
        <a:p>
          <a:r>
            <a:rPr lang="en-GB" sz="1800" dirty="0" smtClean="0">
              <a:solidFill>
                <a:schemeClr val="tx1"/>
              </a:solidFill>
            </a:rPr>
            <a:t> T</a:t>
          </a:r>
          <a:r>
            <a:rPr lang="en-GB" sz="1800" dirty="0" smtClean="0">
              <a:solidFill>
                <a:schemeClr val="tx1"/>
              </a:solidFill>
              <a:effectLst/>
              <a:latin typeface="+mn-lt"/>
              <a:ea typeface="+mn-ea"/>
              <a:cs typeface="+mn-cs"/>
            </a:rPr>
            <a:t>respasses of the eye</a:t>
          </a:r>
          <a:endParaRPr lang="en-GB" sz="1800" dirty="0">
            <a:solidFill>
              <a:schemeClr val="tx1"/>
            </a:solidFill>
          </a:endParaRPr>
        </a:p>
      </dgm:t>
    </dgm:pt>
    <dgm:pt modelId="{42EE6C4C-0713-409C-9594-BCDB191CFA4D}" type="parTrans" cxnId="{35FB2954-C209-4509-B445-DC585E0E5843}">
      <dgm:prSet custT="1"/>
      <dgm:spPr/>
      <dgm:t>
        <a:bodyPr/>
        <a:lstStyle/>
        <a:p>
          <a:endParaRPr lang="en-GB" sz="1800"/>
        </a:p>
      </dgm:t>
    </dgm:pt>
    <dgm:pt modelId="{03EDC9C8-43B1-493D-9C01-CDB39F864683}" type="sibTrans" cxnId="{35FB2954-C209-4509-B445-DC585E0E5843}">
      <dgm:prSet/>
      <dgm:spPr/>
      <dgm:t>
        <a:bodyPr/>
        <a:lstStyle/>
        <a:p>
          <a:endParaRPr lang="en-GB" sz="1800"/>
        </a:p>
      </dgm:t>
    </dgm:pt>
    <dgm:pt modelId="{CA70B8B4-5110-40F6-BABB-0CBFCA101689}">
      <dgm:prSet phldrT="[Text]" custT="1"/>
      <dgm:spPr/>
      <dgm:t>
        <a:bodyPr/>
        <a:lstStyle/>
        <a:p>
          <a:r>
            <a:rPr lang="en-GB" sz="1800" dirty="0" smtClean="0">
              <a:solidFill>
                <a:schemeClr val="tx1"/>
              </a:solidFill>
              <a:effectLst/>
              <a:latin typeface="+mn-lt"/>
              <a:ea typeface="+mn-ea"/>
              <a:cs typeface="+mn-cs"/>
            </a:rPr>
            <a:t>Debauchery</a:t>
          </a:r>
          <a:endParaRPr lang="en-GB" sz="1800" dirty="0">
            <a:solidFill>
              <a:schemeClr val="tx1"/>
            </a:solidFill>
          </a:endParaRPr>
        </a:p>
      </dgm:t>
    </dgm:pt>
    <dgm:pt modelId="{DF2994A6-BEA5-44AF-BF5F-426FC95FDA00}" type="parTrans" cxnId="{E1B78A5C-B1BA-4A0F-9D8F-9A58EDED5819}">
      <dgm:prSet/>
      <dgm:spPr/>
      <dgm:t>
        <a:bodyPr/>
        <a:lstStyle/>
        <a:p>
          <a:endParaRPr lang="en-GB"/>
        </a:p>
      </dgm:t>
    </dgm:pt>
    <dgm:pt modelId="{58830F87-AC87-45A7-BD79-A9E833F20766}" type="sibTrans" cxnId="{E1B78A5C-B1BA-4A0F-9D8F-9A58EDED5819}">
      <dgm:prSet/>
      <dgm:spPr/>
      <dgm:t>
        <a:bodyPr/>
        <a:lstStyle/>
        <a:p>
          <a:endParaRPr lang="en-GB"/>
        </a:p>
      </dgm:t>
    </dgm:pt>
    <dgm:pt modelId="{43728E8F-56B3-4E9B-94A5-E42996AAAFB9}">
      <dgm:prSet phldrT="[Text]" custT="1"/>
      <dgm:spPr/>
      <dgm:t>
        <a:bodyPr/>
        <a:lstStyle/>
        <a:p>
          <a:r>
            <a:rPr lang="en-GB" sz="1800" dirty="0" smtClean="0">
              <a:solidFill>
                <a:schemeClr val="tx1"/>
              </a:solidFill>
              <a:effectLst/>
              <a:latin typeface="+mn-lt"/>
              <a:ea typeface="+mn-ea"/>
              <a:cs typeface="+mn-cs"/>
            </a:rPr>
            <a:t>Dissipation</a:t>
          </a:r>
          <a:endParaRPr lang="en-GB" sz="1800" dirty="0">
            <a:solidFill>
              <a:schemeClr val="tx1"/>
            </a:solidFill>
          </a:endParaRPr>
        </a:p>
      </dgm:t>
    </dgm:pt>
    <dgm:pt modelId="{383D2577-CE08-465A-90A9-CAF2C48CAE86}" type="parTrans" cxnId="{54A81C2A-9FC3-4E7E-BF23-D5620347D9F3}">
      <dgm:prSet/>
      <dgm:spPr/>
      <dgm:t>
        <a:bodyPr/>
        <a:lstStyle/>
        <a:p>
          <a:endParaRPr lang="en-GB"/>
        </a:p>
      </dgm:t>
    </dgm:pt>
    <dgm:pt modelId="{71E236E2-BF60-473F-8FF6-15159D49CC06}" type="sibTrans" cxnId="{54A81C2A-9FC3-4E7E-BF23-D5620347D9F3}">
      <dgm:prSet/>
      <dgm:spPr/>
      <dgm:t>
        <a:bodyPr/>
        <a:lstStyle/>
        <a:p>
          <a:endParaRPr lang="en-GB"/>
        </a:p>
      </dgm:t>
    </dgm:pt>
    <dgm:pt modelId="{7BDAF6B5-4F7C-48BD-8CB7-B880E79663D1}">
      <dgm:prSet phldrT="[Text]" custT="1"/>
      <dgm:spPr/>
      <dgm:t>
        <a:bodyPr/>
        <a:lstStyle/>
        <a:p>
          <a:r>
            <a:rPr lang="en-GB" sz="1800" dirty="0" smtClean="0">
              <a:solidFill>
                <a:schemeClr val="tx1"/>
              </a:solidFill>
              <a:effectLst/>
              <a:latin typeface="+mn-lt"/>
              <a:ea typeface="+mn-ea"/>
              <a:cs typeface="+mn-cs"/>
            </a:rPr>
            <a:t>Cruelty</a:t>
          </a:r>
          <a:endParaRPr lang="en-GB" sz="1800" dirty="0">
            <a:solidFill>
              <a:schemeClr val="tx1"/>
            </a:solidFill>
          </a:endParaRPr>
        </a:p>
      </dgm:t>
    </dgm:pt>
    <dgm:pt modelId="{29B3BB91-8BB5-4FA9-B371-0A93A639D5FC}" type="parTrans" cxnId="{8916BF43-84FD-4B86-A61D-132241D5A51C}">
      <dgm:prSet/>
      <dgm:spPr/>
      <dgm:t>
        <a:bodyPr/>
        <a:lstStyle/>
        <a:p>
          <a:endParaRPr lang="en-GB"/>
        </a:p>
      </dgm:t>
    </dgm:pt>
    <dgm:pt modelId="{962C0EF7-B6E0-4076-8CCA-3D023FED7DAA}" type="sibTrans" cxnId="{8916BF43-84FD-4B86-A61D-132241D5A51C}">
      <dgm:prSet/>
      <dgm:spPr/>
      <dgm:t>
        <a:bodyPr/>
        <a:lstStyle/>
        <a:p>
          <a:endParaRPr lang="en-GB"/>
        </a:p>
      </dgm:t>
    </dgm:pt>
    <dgm:pt modelId="{7BBD5719-4945-440F-A627-FE9EDF561A59}">
      <dgm:prSet phldrT="[Text]" custT="1"/>
      <dgm:spPr/>
      <dgm:t>
        <a:bodyPr/>
        <a:lstStyle/>
        <a:p>
          <a:r>
            <a:rPr lang="en-GB" sz="1800" dirty="0" smtClean="0">
              <a:solidFill>
                <a:schemeClr val="tx1"/>
              </a:solidFill>
              <a:effectLst/>
              <a:latin typeface="+mn-lt"/>
              <a:ea typeface="+mn-ea"/>
              <a:cs typeface="+mn-cs"/>
            </a:rPr>
            <a:t>Dishonesty</a:t>
          </a:r>
          <a:endParaRPr lang="en-GB" sz="1800" dirty="0">
            <a:solidFill>
              <a:schemeClr val="tx1"/>
            </a:solidFill>
          </a:endParaRPr>
        </a:p>
      </dgm:t>
    </dgm:pt>
    <dgm:pt modelId="{AA1E03C4-A746-402E-B938-C07745D1C04C}" type="parTrans" cxnId="{C91F41AC-4E26-49BD-A9A5-C7E8DCDF2C23}">
      <dgm:prSet/>
      <dgm:spPr/>
      <dgm:t>
        <a:bodyPr/>
        <a:lstStyle/>
        <a:p>
          <a:endParaRPr lang="en-GB"/>
        </a:p>
      </dgm:t>
    </dgm:pt>
    <dgm:pt modelId="{C81B44A8-3E7F-42FC-9C23-3259E43A0A84}" type="sibTrans" cxnId="{C91F41AC-4E26-49BD-A9A5-C7E8DCDF2C23}">
      <dgm:prSet/>
      <dgm:spPr/>
      <dgm:t>
        <a:bodyPr/>
        <a:lstStyle/>
        <a:p>
          <a:endParaRPr lang="en-GB"/>
        </a:p>
      </dgm:t>
    </dgm:pt>
    <dgm:pt modelId="{D6C587E9-579E-4239-A14E-8947C0FA36A4}">
      <dgm:prSet phldrT="[Text]" custT="1"/>
      <dgm:spPr/>
      <dgm:t>
        <a:bodyPr/>
        <a:lstStyle/>
        <a:p>
          <a:r>
            <a:rPr lang="en-GB" sz="1800" dirty="0" smtClean="0">
              <a:solidFill>
                <a:schemeClr val="tx1"/>
              </a:solidFill>
              <a:effectLst/>
              <a:latin typeface="+mn-lt"/>
              <a:ea typeface="+mn-ea"/>
              <a:cs typeface="+mn-cs"/>
            </a:rPr>
            <a:t>Mischief </a:t>
          </a:r>
          <a:endParaRPr lang="en-GB" sz="1800" dirty="0">
            <a:solidFill>
              <a:schemeClr val="tx1"/>
            </a:solidFill>
          </a:endParaRPr>
        </a:p>
      </dgm:t>
    </dgm:pt>
    <dgm:pt modelId="{1F841AA3-73D7-4FC1-8840-878F686E246D}" type="parTrans" cxnId="{7F806164-468A-42FA-AFA1-627357A1FCDA}">
      <dgm:prSet/>
      <dgm:spPr/>
      <dgm:t>
        <a:bodyPr/>
        <a:lstStyle/>
        <a:p>
          <a:endParaRPr lang="en-GB"/>
        </a:p>
      </dgm:t>
    </dgm:pt>
    <dgm:pt modelId="{8AB7E821-619A-42A0-A1BE-982FCA676EE0}" type="sibTrans" cxnId="{7F806164-468A-42FA-AFA1-627357A1FCDA}">
      <dgm:prSet/>
      <dgm:spPr/>
      <dgm:t>
        <a:bodyPr/>
        <a:lstStyle/>
        <a:p>
          <a:endParaRPr lang="en-GB"/>
        </a:p>
      </dgm:t>
    </dgm:pt>
    <dgm:pt modelId="{49532F3A-BACA-4F37-985D-E385C4E00736}">
      <dgm:prSet phldrT="[Text]" custT="1"/>
      <dgm:spPr/>
      <dgm:t>
        <a:bodyPr/>
        <a:lstStyle/>
        <a:p>
          <a:r>
            <a:rPr lang="en-GB" sz="1800" dirty="0" smtClean="0">
              <a:solidFill>
                <a:schemeClr val="tx1"/>
              </a:solidFill>
              <a:effectLst/>
              <a:latin typeface="+mn-lt"/>
              <a:ea typeface="+mn-ea"/>
              <a:cs typeface="+mn-cs"/>
            </a:rPr>
            <a:t>Rebellion</a:t>
          </a:r>
          <a:endParaRPr lang="en-GB" sz="1800" dirty="0">
            <a:solidFill>
              <a:schemeClr val="tx1"/>
            </a:solidFill>
          </a:endParaRPr>
        </a:p>
      </dgm:t>
    </dgm:pt>
    <dgm:pt modelId="{CBB6FD5F-9544-4C3E-ACE6-53C58233D0FE}" type="parTrans" cxnId="{1010C007-42E4-4C86-9C92-F6DF89D567DA}">
      <dgm:prSet/>
      <dgm:spPr/>
      <dgm:t>
        <a:bodyPr/>
        <a:lstStyle/>
        <a:p>
          <a:endParaRPr lang="en-GB"/>
        </a:p>
      </dgm:t>
    </dgm:pt>
    <dgm:pt modelId="{96BBA87A-E20D-470A-BA03-E89DB759BAB9}" type="sibTrans" cxnId="{1010C007-42E4-4C86-9C92-F6DF89D567DA}">
      <dgm:prSet/>
      <dgm:spPr/>
      <dgm:t>
        <a:bodyPr/>
        <a:lstStyle/>
        <a:p>
          <a:endParaRPr lang="en-GB"/>
        </a:p>
      </dgm:t>
    </dgm:pt>
    <dgm:pt modelId="{6211C35C-B508-4E1D-B434-9053963CA3F9}" type="pres">
      <dgm:prSet presAssocID="{034D5CFB-AC45-47EC-B70A-9BAE866E875A}" presName="Name0" presStyleCnt="0">
        <dgm:presLayoutVars>
          <dgm:chMax val="1"/>
          <dgm:dir/>
          <dgm:animLvl val="ctr"/>
          <dgm:resizeHandles val="exact"/>
        </dgm:presLayoutVars>
      </dgm:prSet>
      <dgm:spPr/>
      <dgm:t>
        <a:bodyPr/>
        <a:lstStyle/>
        <a:p>
          <a:endParaRPr lang="en-GB"/>
        </a:p>
      </dgm:t>
    </dgm:pt>
    <dgm:pt modelId="{AAC26733-8C93-4293-B6E6-F076EEA7805D}" type="pres">
      <dgm:prSet presAssocID="{610153E7-7989-4391-8D70-A5A2A87DC1FE}" presName="centerShape" presStyleLbl="node0" presStyleIdx="0" presStyleCnt="1" custScaleX="358696" custScaleY="126649" custLinFactNeighborX="-9273" custLinFactNeighborY="-1656"/>
      <dgm:spPr/>
      <dgm:t>
        <a:bodyPr/>
        <a:lstStyle/>
        <a:p>
          <a:endParaRPr lang="en-GB"/>
        </a:p>
      </dgm:t>
    </dgm:pt>
    <dgm:pt modelId="{D46E8CD4-C229-46E9-9839-62B1E5147B30}" type="pres">
      <dgm:prSet presAssocID="{2A615A19-C2AC-4C41-BCC1-06D11E4CE48F}" presName="parTrans" presStyleLbl="sibTrans2D1" presStyleIdx="0" presStyleCnt="10"/>
      <dgm:spPr/>
      <dgm:t>
        <a:bodyPr/>
        <a:lstStyle/>
        <a:p>
          <a:endParaRPr lang="en-GB"/>
        </a:p>
      </dgm:t>
    </dgm:pt>
    <dgm:pt modelId="{1D5EB53A-D226-4D9F-BB90-DCB2508A6FDC}" type="pres">
      <dgm:prSet presAssocID="{2A615A19-C2AC-4C41-BCC1-06D11E4CE48F}" presName="connectorText" presStyleLbl="sibTrans2D1" presStyleIdx="0" presStyleCnt="10"/>
      <dgm:spPr/>
      <dgm:t>
        <a:bodyPr/>
        <a:lstStyle/>
        <a:p>
          <a:endParaRPr lang="en-GB"/>
        </a:p>
      </dgm:t>
    </dgm:pt>
    <dgm:pt modelId="{B931E665-6618-48D4-89D0-189064EC0728}" type="pres">
      <dgm:prSet presAssocID="{EAD22B7F-A8D1-451D-B5D4-2E8AA2CB1A7F}" presName="node" presStyleLbl="node1" presStyleIdx="0" presStyleCnt="10" custScaleX="250993" custScaleY="113980" custRadScaleRad="99815" custRadScaleInc="-32229">
        <dgm:presLayoutVars>
          <dgm:bulletEnabled val="1"/>
        </dgm:presLayoutVars>
      </dgm:prSet>
      <dgm:spPr/>
      <dgm:t>
        <a:bodyPr/>
        <a:lstStyle/>
        <a:p>
          <a:endParaRPr lang="en-GB"/>
        </a:p>
      </dgm:t>
    </dgm:pt>
    <dgm:pt modelId="{840DE4AC-E539-4BE8-9D1C-358539021215}" type="pres">
      <dgm:prSet presAssocID="{323CC7ED-A8C2-4380-B7B2-BE4AE5B83C58}" presName="parTrans" presStyleLbl="sibTrans2D1" presStyleIdx="1" presStyleCnt="10"/>
      <dgm:spPr/>
      <dgm:t>
        <a:bodyPr/>
        <a:lstStyle/>
        <a:p>
          <a:endParaRPr lang="en-GB"/>
        </a:p>
      </dgm:t>
    </dgm:pt>
    <dgm:pt modelId="{59EF8A3E-5CCF-4190-AD57-1775AB9346E4}" type="pres">
      <dgm:prSet presAssocID="{323CC7ED-A8C2-4380-B7B2-BE4AE5B83C58}" presName="connectorText" presStyleLbl="sibTrans2D1" presStyleIdx="1" presStyleCnt="10"/>
      <dgm:spPr/>
      <dgm:t>
        <a:bodyPr/>
        <a:lstStyle/>
        <a:p>
          <a:endParaRPr lang="en-GB"/>
        </a:p>
      </dgm:t>
    </dgm:pt>
    <dgm:pt modelId="{CD69DFBA-3BC4-4FEC-A5E0-C51DD366010C}" type="pres">
      <dgm:prSet presAssocID="{30736826-DB08-488C-80BE-7FC241940644}" presName="node" presStyleLbl="node1" presStyleIdx="1" presStyleCnt="10" custScaleX="271639" custScaleY="101707" custRadScaleRad="222703" custRadScaleInc="58488">
        <dgm:presLayoutVars>
          <dgm:bulletEnabled val="1"/>
        </dgm:presLayoutVars>
      </dgm:prSet>
      <dgm:spPr/>
      <dgm:t>
        <a:bodyPr/>
        <a:lstStyle/>
        <a:p>
          <a:endParaRPr lang="en-GB"/>
        </a:p>
      </dgm:t>
    </dgm:pt>
    <dgm:pt modelId="{3A52EE7A-275A-464F-B4CC-1771C96BCD19}" type="pres">
      <dgm:prSet presAssocID="{F0429628-871E-4840-88B9-30E55AF62724}" presName="parTrans" presStyleLbl="sibTrans2D1" presStyleIdx="2" presStyleCnt="10"/>
      <dgm:spPr/>
      <dgm:t>
        <a:bodyPr/>
        <a:lstStyle/>
        <a:p>
          <a:endParaRPr lang="en-GB"/>
        </a:p>
      </dgm:t>
    </dgm:pt>
    <dgm:pt modelId="{DE3BE63F-A47E-432C-AD94-F6405B5D55DA}" type="pres">
      <dgm:prSet presAssocID="{F0429628-871E-4840-88B9-30E55AF62724}" presName="connectorText" presStyleLbl="sibTrans2D1" presStyleIdx="2" presStyleCnt="10"/>
      <dgm:spPr/>
      <dgm:t>
        <a:bodyPr/>
        <a:lstStyle/>
        <a:p>
          <a:endParaRPr lang="en-GB"/>
        </a:p>
      </dgm:t>
    </dgm:pt>
    <dgm:pt modelId="{7038B4FB-95C8-4D1C-9F8F-9E923B1D40CA}" type="pres">
      <dgm:prSet presAssocID="{061A21E3-F63F-42AE-9C71-0987B6E445B8}" presName="node" presStyleLbl="node1" presStyleIdx="2" presStyleCnt="10" custScaleX="194645" custScaleY="124742" custRadScaleRad="188908" custRadScaleInc="47094">
        <dgm:presLayoutVars>
          <dgm:bulletEnabled val="1"/>
        </dgm:presLayoutVars>
      </dgm:prSet>
      <dgm:spPr/>
      <dgm:t>
        <a:bodyPr/>
        <a:lstStyle/>
        <a:p>
          <a:endParaRPr lang="en-GB"/>
        </a:p>
      </dgm:t>
    </dgm:pt>
    <dgm:pt modelId="{00864416-75A5-42F7-9888-400FB860D940}" type="pres">
      <dgm:prSet presAssocID="{42EE6C4C-0713-409C-9594-BCDB191CFA4D}" presName="parTrans" presStyleLbl="sibTrans2D1" presStyleIdx="3" presStyleCnt="10"/>
      <dgm:spPr/>
      <dgm:t>
        <a:bodyPr/>
        <a:lstStyle/>
        <a:p>
          <a:endParaRPr lang="en-GB"/>
        </a:p>
      </dgm:t>
    </dgm:pt>
    <dgm:pt modelId="{77A6D19D-A4E6-4E80-864B-B4F88CD72C19}" type="pres">
      <dgm:prSet presAssocID="{42EE6C4C-0713-409C-9594-BCDB191CFA4D}" presName="connectorText" presStyleLbl="sibTrans2D1" presStyleIdx="3" presStyleCnt="10"/>
      <dgm:spPr/>
      <dgm:t>
        <a:bodyPr/>
        <a:lstStyle/>
        <a:p>
          <a:endParaRPr lang="en-GB"/>
        </a:p>
      </dgm:t>
    </dgm:pt>
    <dgm:pt modelId="{84B5AD99-5798-4997-8DA7-D1E779974487}" type="pres">
      <dgm:prSet presAssocID="{460E5485-E6AF-4887-ABC4-696906D9FF6D}" presName="node" presStyleLbl="node1" presStyleIdx="3" presStyleCnt="10" custScaleX="269434" custRadScaleRad="226184" custRadScaleInc="-57147">
        <dgm:presLayoutVars>
          <dgm:bulletEnabled val="1"/>
        </dgm:presLayoutVars>
      </dgm:prSet>
      <dgm:spPr/>
      <dgm:t>
        <a:bodyPr/>
        <a:lstStyle/>
        <a:p>
          <a:endParaRPr lang="en-GB"/>
        </a:p>
      </dgm:t>
    </dgm:pt>
    <dgm:pt modelId="{11811933-0615-441F-8F5B-DFCF2D29E291}" type="pres">
      <dgm:prSet presAssocID="{DF2994A6-BEA5-44AF-BF5F-426FC95FDA00}" presName="parTrans" presStyleLbl="sibTrans2D1" presStyleIdx="4" presStyleCnt="10"/>
      <dgm:spPr/>
      <dgm:t>
        <a:bodyPr/>
        <a:lstStyle/>
        <a:p>
          <a:endParaRPr lang="en-GB"/>
        </a:p>
      </dgm:t>
    </dgm:pt>
    <dgm:pt modelId="{E2F65088-E073-462C-AE79-4A3F72DED4B4}" type="pres">
      <dgm:prSet presAssocID="{DF2994A6-BEA5-44AF-BF5F-426FC95FDA00}" presName="connectorText" presStyleLbl="sibTrans2D1" presStyleIdx="4" presStyleCnt="10"/>
      <dgm:spPr/>
      <dgm:t>
        <a:bodyPr/>
        <a:lstStyle/>
        <a:p>
          <a:endParaRPr lang="en-GB"/>
        </a:p>
      </dgm:t>
    </dgm:pt>
    <dgm:pt modelId="{E526611C-178D-4C09-BD8E-032AB30378FA}" type="pres">
      <dgm:prSet presAssocID="{CA70B8B4-5110-40F6-BABB-0CBFCA101689}" presName="node" presStyleLbl="node1" presStyleIdx="4" presStyleCnt="10" custScaleX="225793" custRadScaleRad="245301" custRadScaleInc="-171416">
        <dgm:presLayoutVars>
          <dgm:bulletEnabled val="1"/>
        </dgm:presLayoutVars>
      </dgm:prSet>
      <dgm:spPr/>
      <dgm:t>
        <a:bodyPr/>
        <a:lstStyle/>
        <a:p>
          <a:endParaRPr lang="en-GB"/>
        </a:p>
      </dgm:t>
    </dgm:pt>
    <dgm:pt modelId="{598C219D-1929-4CFF-BAFC-823BDAC72179}" type="pres">
      <dgm:prSet presAssocID="{383D2577-CE08-465A-90A9-CAF2C48CAE86}" presName="parTrans" presStyleLbl="sibTrans2D1" presStyleIdx="5" presStyleCnt="10"/>
      <dgm:spPr/>
      <dgm:t>
        <a:bodyPr/>
        <a:lstStyle/>
        <a:p>
          <a:endParaRPr lang="en-GB"/>
        </a:p>
      </dgm:t>
    </dgm:pt>
    <dgm:pt modelId="{035E01F3-6EB6-4BE3-B1C2-C99CD9616AA0}" type="pres">
      <dgm:prSet presAssocID="{383D2577-CE08-465A-90A9-CAF2C48CAE86}" presName="connectorText" presStyleLbl="sibTrans2D1" presStyleIdx="5" presStyleCnt="10"/>
      <dgm:spPr/>
      <dgm:t>
        <a:bodyPr/>
        <a:lstStyle/>
        <a:p>
          <a:endParaRPr lang="en-GB"/>
        </a:p>
      </dgm:t>
    </dgm:pt>
    <dgm:pt modelId="{B55DE12B-3E35-4A82-89E1-CD091F4C95D2}" type="pres">
      <dgm:prSet presAssocID="{43728E8F-56B3-4E9B-94A5-E42996AAAFB9}" presName="node" presStyleLbl="node1" presStyleIdx="5" presStyleCnt="10" custScaleX="269804" custScaleY="80128" custRadScaleRad="117773" custRadScaleInc="-158419">
        <dgm:presLayoutVars>
          <dgm:bulletEnabled val="1"/>
        </dgm:presLayoutVars>
      </dgm:prSet>
      <dgm:spPr/>
      <dgm:t>
        <a:bodyPr/>
        <a:lstStyle/>
        <a:p>
          <a:endParaRPr lang="en-GB"/>
        </a:p>
      </dgm:t>
    </dgm:pt>
    <dgm:pt modelId="{213463EF-85E5-45B3-93C7-33B76A7760B7}" type="pres">
      <dgm:prSet presAssocID="{29B3BB91-8BB5-4FA9-B371-0A93A639D5FC}" presName="parTrans" presStyleLbl="sibTrans2D1" presStyleIdx="6" presStyleCnt="10"/>
      <dgm:spPr/>
      <dgm:t>
        <a:bodyPr/>
        <a:lstStyle/>
        <a:p>
          <a:endParaRPr lang="en-GB"/>
        </a:p>
      </dgm:t>
    </dgm:pt>
    <dgm:pt modelId="{3AE973AC-DEB3-4257-86D4-CEF24B2B1C09}" type="pres">
      <dgm:prSet presAssocID="{29B3BB91-8BB5-4FA9-B371-0A93A639D5FC}" presName="connectorText" presStyleLbl="sibTrans2D1" presStyleIdx="6" presStyleCnt="10"/>
      <dgm:spPr/>
      <dgm:t>
        <a:bodyPr/>
        <a:lstStyle/>
        <a:p>
          <a:endParaRPr lang="en-GB"/>
        </a:p>
      </dgm:t>
    </dgm:pt>
    <dgm:pt modelId="{22851945-26D1-4888-B123-FCBA18777A8D}" type="pres">
      <dgm:prSet presAssocID="{7BDAF6B5-4F7C-48BD-8CB7-B880E79663D1}" presName="node" presStyleLbl="node1" presStyleIdx="6" presStyleCnt="10" custScaleX="223936" custRadScaleRad="129921" custRadScaleInc="34854">
        <dgm:presLayoutVars>
          <dgm:bulletEnabled val="1"/>
        </dgm:presLayoutVars>
      </dgm:prSet>
      <dgm:spPr/>
      <dgm:t>
        <a:bodyPr/>
        <a:lstStyle/>
        <a:p>
          <a:endParaRPr lang="en-GB"/>
        </a:p>
      </dgm:t>
    </dgm:pt>
    <dgm:pt modelId="{6ACC4893-60AD-4998-9BC1-53A10AE23D56}" type="pres">
      <dgm:prSet presAssocID="{AA1E03C4-A746-402E-B938-C07745D1C04C}" presName="parTrans" presStyleLbl="sibTrans2D1" presStyleIdx="7" presStyleCnt="10"/>
      <dgm:spPr/>
      <dgm:t>
        <a:bodyPr/>
        <a:lstStyle/>
        <a:p>
          <a:endParaRPr lang="en-GB"/>
        </a:p>
      </dgm:t>
    </dgm:pt>
    <dgm:pt modelId="{E5373AA5-28C8-4E72-8B0F-E5AC41FD8406}" type="pres">
      <dgm:prSet presAssocID="{AA1E03C4-A746-402E-B938-C07745D1C04C}" presName="connectorText" presStyleLbl="sibTrans2D1" presStyleIdx="7" presStyleCnt="10"/>
      <dgm:spPr/>
      <dgm:t>
        <a:bodyPr/>
        <a:lstStyle/>
        <a:p>
          <a:endParaRPr lang="en-GB"/>
        </a:p>
      </dgm:t>
    </dgm:pt>
    <dgm:pt modelId="{BE0D111C-1D68-4D17-9116-36C2E58B578F}" type="pres">
      <dgm:prSet presAssocID="{7BBD5719-4945-440F-A627-FE9EDF561A59}" presName="node" presStyleLbl="node1" presStyleIdx="7" presStyleCnt="10" custScaleX="301179" custRadScaleRad="172382" custRadScaleInc="10437">
        <dgm:presLayoutVars>
          <dgm:bulletEnabled val="1"/>
        </dgm:presLayoutVars>
      </dgm:prSet>
      <dgm:spPr/>
      <dgm:t>
        <a:bodyPr/>
        <a:lstStyle/>
        <a:p>
          <a:endParaRPr lang="en-GB"/>
        </a:p>
      </dgm:t>
    </dgm:pt>
    <dgm:pt modelId="{E9423EC0-B3C8-4988-B614-40328BAED3F1}" type="pres">
      <dgm:prSet presAssocID="{1F841AA3-73D7-4FC1-8840-878F686E246D}" presName="parTrans" presStyleLbl="sibTrans2D1" presStyleIdx="8" presStyleCnt="10"/>
      <dgm:spPr/>
      <dgm:t>
        <a:bodyPr/>
        <a:lstStyle/>
        <a:p>
          <a:endParaRPr lang="en-GB"/>
        </a:p>
      </dgm:t>
    </dgm:pt>
    <dgm:pt modelId="{C6D3108B-5275-4DF5-BA93-CCD4367A163B}" type="pres">
      <dgm:prSet presAssocID="{1F841AA3-73D7-4FC1-8840-878F686E246D}" presName="connectorText" presStyleLbl="sibTrans2D1" presStyleIdx="8" presStyleCnt="10"/>
      <dgm:spPr/>
      <dgm:t>
        <a:bodyPr/>
        <a:lstStyle/>
        <a:p>
          <a:endParaRPr lang="en-GB"/>
        </a:p>
      </dgm:t>
    </dgm:pt>
    <dgm:pt modelId="{4E40D0EF-A34B-4A2E-8D5B-DDAB3CE7A8A8}" type="pres">
      <dgm:prSet presAssocID="{D6C587E9-579E-4239-A14E-8947C0FA36A4}" presName="node" presStyleLbl="node1" presStyleIdx="8" presStyleCnt="10" custScaleX="193259" custScaleY="146334" custRadScaleRad="191774" custRadScaleInc="-30230">
        <dgm:presLayoutVars>
          <dgm:bulletEnabled val="1"/>
        </dgm:presLayoutVars>
      </dgm:prSet>
      <dgm:spPr/>
      <dgm:t>
        <a:bodyPr/>
        <a:lstStyle/>
        <a:p>
          <a:endParaRPr lang="en-GB"/>
        </a:p>
      </dgm:t>
    </dgm:pt>
    <dgm:pt modelId="{6BB1BF81-2C6D-467A-AF85-53FF9E41D3C6}" type="pres">
      <dgm:prSet presAssocID="{CBB6FD5F-9544-4C3E-ACE6-53C58233D0FE}" presName="parTrans" presStyleLbl="sibTrans2D1" presStyleIdx="9" presStyleCnt="10"/>
      <dgm:spPr/>
      <dgm:t>
        <a:bodyPr/>
        <a:lstStyle/>
        <a:p>
          <a:endParaRPr lang="en-GB"/>
        </a:p>
      </dgm:t>
    </dgm:pt>
    <dgm:pt modelId="{83BF3E58-F7FA-44FE-9764-428C6BD70B90}" type="pres">
      <dgm:prSet presAssocID="{CBB6FD5F-9544-4C3E-ACE6-53C58233D0FE}" presName="connectorText" presStyleLbl="sibTrans2D1" presStyleIdx="9" presStyleCnt="10"/>
      <dgm:spPr/>
      <dgm:t>
        <a:bodyPr/>
        <a:lstStyle/>
        <a:p>
          <a:endParaRPr lang="en-GB"/>
        </a:p>
      </dgm:t>
    </dgm:pt>
    <dgm:pt modelId="{32ABF711-A099-4DF0-ABDF-E4645A14F085}" type="pres">
      <dgm:prSet presAssocID="{49532F3A-BACA-4F37-985D-E385C4E00736}" presName="node" presStyleLbl="node1" presStyleIdx="9" presStyleCnt="10" custScaleX="239590" custRadScaleRad="172600" custRadScaleInc="-101121">
        <dgm:presLayoutVars>
          <dgm:bulletEnabled val="1"/>
        </dgm:presLayoutVars>
      </dgm:prSet>
      <dgm:spPr/>
      <dgm:t>
        <a:bodyPr/>
        <a:lstStyle/>
        <a:p>
          <a:endParaRPr lang="en-GB"/>
        </a:p>
      </dgm:t>
    </dgm:pt>
  </dgm:ptLst>
  <dgm:cxnLst>
    <dgm:cxn modelId="{F8875DA4-78DB-42ED-9250-25C6E862CF78}" type="presOf" srcId="{2A615A19-C2AC-4C41-BCC1-06D11E4CE48F}" destId="{1D5EB53A-D226-4D9F-BB90-DCB2508A6FDC}" srcOrd="1" destOrd="0" presId="urn:microsoft.com/office/officeart/2005/8/layout/radial5"/>
    <dgm:cxn modelId="{FCBE08FC-87B4-485A-8D99-B48781EBD52B}" type="presOf" srcId="{D6C587E9-579E-4239-A14E-8947C0FA36A4}" destId="{4E40D0EF-A34B-4A2E-8D5B-DDAB3CE7A8A8}" srcOrd="0" destOrd="0" presId="urn:microsoft.com/office/officeart/2005/8/layout/radial5"/>
    <dgm:cxn modelId="{8916BF43-84FD-4B86-A61D-132241D5A51C}" srcId="{610153E7-7989-4391-8D70-A5A2A87DC1FE}" destId="{7BDAF6B5-4F7C-48BD-8CB7-B880E79663D1}" srcOrd="6" destOrd="0" parTransId="{29B3BB91-8BB5-4FA9-B371-0A93A639D5FC}" sibTransId="{962C0EF7-B6E0-4076-8CCA-3D023FED7DAA}"/>
    <dgm:cxn modelId="{E1B78A5C-B1BA-4A0F-9D8F-9A58EDED5819}" srcId="{610153E7-7989-4391-8D70-A5A2A87DC1FE}" destId="{CA70B8B4-5110-40F6-BABB-0CBFCA101689}" srcOrd="4" destOrd="0" parTransId="{DF2994A6-BEA5-44AF-BF5F-426FC95FDA00}" sibTransId="{58830F87-AC87-45A7-BD79-A9E833F20766}"/>
    <dgm:cxn modelId="{C55BE86A-1EAE-4F8B-8758-1728949D4AD5}" type="presOf" srcId="{CA70B8B4-5110-40F6-BABB-0CBFCA101689}" destId="{E526611C-178D-4C09-BD8E-032AB30378FA}" srcOrd="0" destOrd="0" presId="urn:microsoft.com/office/officeart/2005/8/layout/radial5"/>
    <dgm:cxn modelId="{63922EFB-3D72-484B-B4B1-F41EC29474A5}" type="presOf" srcId="{323CC7ED-A8C2-4380-B7B2-BE4AE5B83C58}" destId="{840DE4AC-E539-4BE8-9D1C-358539021215}" srcOrd="0" destOrd="0" presId="urn:microsoft.com/office/officeart/2005/8/layout/radial5"/>
    <dgm:cxn modelId="{1B366250-B905-4E8E-BD54-D9B354A85F28}" type="presOf" srcId="{AA1E03C4-A746-402E-B938-C07745D1C04C}" destId="{E5373AA5-28C8-4E72-8B0F-E5AC41FD8406}" srcOrd="1" destOrd="0" presId="urn:microsoft.com/office/officeart/2005/8/layout/radial5"/>
    <dgm:cxn modelId="{65068F4A-D760-4E8C-AD78-9C4A5F246F54}" type="presOf" srcId="{061A21E3-F63F-42AE-9C71-0987B6E445B8}" destId="{7038B4FB-95C8-4D1C-9F8F-9E923B1D40CA}" srcOrd="0" destOrd="0" presId="urn:microsoft.com/office/officeart/2005/8/layout/radial5"/>
    <dgm:cxn modelId="{4FCBA21A-4829-43FF-9747-EC32390A39AD}" type="presOf" srcId="{F0429628-871E-4840-88B9-30E55AF62724}" destId="{DE3BE63F-A47E-432C-AD94-F6405B5D55DA}" srcOrd="1" destOrd="0" presId="urn:microsoft.com/office/officeart/2005/8/layout/radial5"/>
    <dgm:cxn modelId="{6A8492BD-54F1-46FD-A729-7FF7A3EEE952}" type="presOf" srcId="{7BBD5719-4945-440F-A627-FE9EDF561A59}" destId="{BE0D111C-1D68-4D17-9116-36C2E58B578F}" srcOrd="0" destOrd="0" presId="urn:microsoft.com/office/officeart/2005/8/layout/radial5"/>
    <dgm:cxn modelId="{C91F41AC-4E26-49BD-A9A5-C7E8DCDF2C23}" srcId="{610153E7-7989-4391-8D70-A5A2A87DC1FE}" destId="{7BBD5719-4945-440F-A627-FE9EDF561A59}" srcOrd="7" destOrd="0" parTransId="{AA1E03C4-A746-402E-B938-C07745D1C04C}" sibTransId="{C81B44A8-3E7F-42FC-9C23-3259E43A0A84}"/>
    <dgm:cxn modelId="{7F806164-468A-42FA-AFA1-627357A1FCDA}" srcId="{610153E7-7989-4391-8D70-A5A2A87DC1FE}" destId="{D6C587E9-579E-4239-A14E-8947C0FA36A4}" srcOrd="8" destOrd="0" parTransId="{1F841AA3-73D7-4FC1-8840-878F686E246D}" sibTransId="{8AB7E821-619A-42A0-A1BE-982FCA676EE0}"/>
    <dgm:cxn modelId="{CF0EFD2C-1CCF-428D-B5F4-36FA6CD740D0}" type="presOf" srcId="{42EE6C4C-0713-409C-9594-BCDB191CFA4D}" destId="{77A6D19D-A4E6-4E80-864B-B4F88CD72C19}" srcOrd="1" destOrd="0" presId="urn:microsoft.com/office/officeart/2005/8/layout/radial5"/>
    <dgm:cxn modelId="{72120BE4-7EE0-4E43-AC41-51E8EA50B6B0}" type="presOf" srcId="{610153E7-7989-4391-8D70-A5A2A87DC1FE}" destId="{AAC26733-8C93-4293-B6E6-F076EEA7805D}" srcOrd="0" destOrd="0" presId="urn:microsoft.com/office/officeart/2005/8/layout/radial5"/>
    <dgm:cxn modelId="{586F9CFC-C903-4050-A53B-FB93893DC97D}" type="presOf" srcId="{383D2577-CE08-465A-90A9-CAF2C48CAE86}" destId="{598C219D-1929-4CFF-BAFC-823BDAC72179}" srcOrd="0" destOrd="0" presId="urn:microsoft.com/office/officeart/2005/8/layout/radial5"/>
    <dgm:cxn modelId="{E67426AD-0B04-4F5C-9FD0-73D2E9D50A4C}" type="presOf" srcId="{1F841AA3-73D7-4FC1-8840-878F686E246D}" destId="{E9423EC0-B3C8-4988-B614-40328BAED3F1}" srcOrd="0" destOrd="0" presId="urn:microsoft.com/office/officeart/2005/8/layout/radial5"/>
    <dgm:cxn modelId="{970E1D34-5AFA-43D7-91FC-8ECE0D10B5F3}" type="presOf" srcId="{323CC7ED-A8C2-4380-B7B2-BE4AE5B83C58}" destId="{59EF8A3E-5CCF-4190-AD57-1775AB9346E4}" srcOrd="1" destOrd="0" presId="urn:microsoft.com/office/officeart/2005/8/layout/radial5"/>
    <dgm:cxn modelId="{75AAB68F-BBAE-4677-8CD4-14BBADF4DABB}" type="presOf" srcId="{29B3BB91-8BB5-4FA9-B371-0A93A639D5FC}" destId="{213463EF-85E5-45B3-93C7-33B76A7760B7}" srcOrd="0" destOrd="0" presId="urn:microsoft.com/office/officeart/2005/8/layout/radial5"/>
    <dgm:cxn modelId="{B3A887B0-2784-4DBE-B9CD-B80B9ACF3D30}" type="presOf" srcId="{2A615A19-C2AC-4C41-BCC1-06D11E4CE48F}" destId="{D46E8CD4-C229-46E9-9839-62B1E5147B30}" srcOrd="0" destOrd="0" presId="urn:microsoft.com/office/officeart/2005/8/layout/radial5"/>
    <dgm:cxn modelId="{9406A964-4ADA-4D7E-92B7-89277E5EB8EE}" type="presOf" srcId="{CBB6FD5F-9544-4C3E-ACE6-53C58233D0FE}" destId="{83BF3E58-F7FA-44FE-9764-428C6BD70B90}" srcOrd="1" destOrd="0" presId="urn:microsoft.com/office/officeart/2005/8/layout/radial5"/>
    <dgm:cxn modelId="{1DA41A7E-07C3-4F6D-B3D5-57622583E045}" type="presOf" srcId="{30736826-DB08-488C-80BE-7FC241940644}" destId="{CD69DFBA-3BC4-4FEC-A5E0-C51DD366010C}" srcOrd="0" destOrd="0" presId="urn:microsoft.com/office/officeart/2005/8/layout/radial5"/>
    <dgm:cxn modelId="{35FB2954-C209-4509-B445-DC585E0E5843}" srcId="{610153E7-7989-4391-8D70-A5A2A87DC1FE}" destId="{460E5485-E6AF-4887-ABC4-696906D9FF6D}" srcOrd="3" destOrd="0" parTransId="{42EE6C4C-0713-409C-9594-BCDB191CFA4D}" sibTransId="{03EDC9C8-43B1-493D-9C01-CDB39F864683}"/>
    <dgm:cxn modelId="{BE4680C4-FE85-4007-825E-07BCFA25B63A}" type="presOf" srcId="{EAD22B7F-A8D1-451D-B5D4-2E8AA2CB1A7F}" destId="{B931E665-6618-48D4-89D0-189064EC0728}" srcOrd="0" destOrd="0" presId="urn:microsoft.com/office/officeart/2005/8/layout/radial5"/>
    <dgm:cxn modelId="{6958D9A7-5E94-4BD3-8C17-6C1594AFA0FB}" srcId="{610153E7-7989-4391-8D70-A5A2A87DC1FE}" destId="{EAD22B7F-A8D1-451D-B5D4-2E8AA2CB1A7F}" srcOrd="0" destOrd="0" parTransId="{2A615A19-C2AC-4C41-BCC1-06D11E4CE48F}" sibTransId="{D7AE81DE-6146-4C7C-830C-810B0DC02222}"/>
    <dgm:cxn modelId="{1010C007-42E4-4C86-9C92-F6DF89D567DA}" srcId="{610153E7-7989-4391-8D70-A5A2A87DC1FE}" destId="{49532F3A-BACA-4F37-985D-E385C4E00736}" srcOrd="9" destOrd="0" parTransId="{CBB6FD5F-9544-4C3E-ACE6-53C58233D0FE}" sibTransId="{96BBA87A-E20D-470A-BA03-E89DB759BAB9}"/>
    <dgm:cxn modelId="{C6F35BF9-60A4-491B-9E04-E106DCE8C560}" type="presOf" srcId="{460E5485-E6AF-4887-ABC4-696906D9FF6D}" destId="{84B5AD99-5798-4997-8DA7-D1E779974487}" srcOrd="0" destOrd="0" presId="urn:microsoft.com/office/officeart/2005/8/layout/radial5"/>
    <dgm:cxn modelId="{627FC86F-B9C2-49BF-BDF0-FB16364ADBE4}" srcId="{034D5CFB-AC45-47EC-B70A-9BAE866E875A}" destId="{610153E7-7989-4391-8D70-A5A2A87DC1FE}" srcOrd="0" destOrd="0" parTransId="{B572D470-6588-4644-936C-A16057859A3F}" sibTransId="{F9857428-7227-4243-B731-8496150DA7F3}"/>
    <dgm:cxn modelId="{56626AF6-28B7-47E7-94C6-32698F9355DC}" type="presOf" srcId="{49532F3A-BACA-4F37-985D-E385C4E00736}" destId="{32ABF711-A099-4DF0-ABDF-E4645A14F085}" srcOrd="0" destOrd="0" presId="urn:microsoft.com/office/officeart/2005/8/layout/radial5"/>
    <dgm:cxn modelId="{D4E12C01-65C0-4861-93DB-DB53DB5C1673}" type="presOf" srcId="{7BDAF6B5-4F7C-48BD-8CB7-B880E79663D1}" destId="{22851945-26D1-4888-B123-FCBA18777A8D}" srcOrd="0" destOrd="0" presId="urn:microsoft.com/office/officeart/2005/8/layout/radial5"/>
    <dgm:cxn modelId="{A315B760-DE02-4D7E-907A-58B076D4D0D5}" type="presOf" srcId="{42EE6C4C-0713-409C-9594-BCDB191CFA4D}" destId="{00864416-75A5-42F7-9888-400FB860D940}" srcOrd="0" destOrd="0" presId="urn:microsoft.com/office/officeart/2005/8/layout/radial5"/>
    <dgm:cxn modelId="{4021AC79-448C-4105-8F70-CCA84CCC77A3}" type="presOf" srcId="{43728E8F-56B3-4E9B-94A5-E42996AAAFB9}" destId="{B55DE12B-3E35-4A82-89E1-CD091F4C95D2}" srcOrd="0" destOrd="0" presId="urn:microsoft.com/office/officeart/2005/8/layout/radial5"/>
    <dgm:cxn modelId="{617B0E8F-1C72-45BD-8F5D-99C94D3DB0C1}" type="presOf" srcId="{034D5CFB-AC45-47EC-B70A-9BAE866E875A}" destId="{6211C35C-B508-4E1D-B434-9053963CA3F9}" srcOrd="0" destOrd="0" presId="urn:microsoft.com/office/officeart/2005/8/layout/radial5"/>
    <dgm:cxn modelId="{A4F014DF-596B-4186-95A3-660D1411537D}" type="presOf" srcId="{1F841AA3-73D7-4FC1-8840-878F686E246D}" destId="{C6D3108B-5275-4DF5-BA93-CCD4367A163B}" srcOrd="1" destOrd="0" presId="urn:microsoft.com/office/officeart/2005/8/layout/radial5"/>
    <dgm:cxn modelId="{54A81C2A-9FC3-4E7E-BF23-D5620347D9F3}" srcId="{610153E7-7989-4391-8D70-A5A2A87DC1FE}" destId="{43728E8F-56B3-4E9B-94A5-E42996AAAFB9}" srcOrd="5" destOrd="0" parTransId="{383D2577-CE08-465A-90A9-CAF2C48CAE86}" sibTransId="{71E236E2-BF60-473F-8FF6-15159D49CC06}"/>
    <dgm:cxn modelId="{27E4EA7D-1B2B-4A64-B40E-3575B14CA761}" type="presOf" srcId="{383D2577-CE08-465A-90A9-CAF2C48CAE86}" destId="{035E01F3-6EB6-4BE3-B1C2-C99CD9616AA0}" srcOrd="1" destOrd="0" presId="urn:microsoft.com/office/officeart/2005/8/layout/radial5"/>
    <dgm:cxn modelId="{54DB81A5-FDCB-4FB3-8E5F-6092E3648664}" type="presOf" srcId="{F0429628-871E-4840-88B9-30E55AF62724}" destId="{3A52EE7A-275A-464F-B4CC-1771C96BCD19}" srcOrd="0" destOrd="0" presId="urn:microsoft.com/office/officeart/2005/8/layout/radial5"/>
    <dgm:cxn modelId="{D0ABE5DC-8B53-4E0B-8F5A-15FA9312657E}" type="presOf" srcId="{29B3BB91-8BB5-4FA9-B371-0A93A639D5FC}" destId="{3AE973AC-DEB3-4257-86D4-CEF24B2B1C09}" srcOrd="1" destOrd="0" presId="urn:microsoft.com/office/officeart/2005/8/layout/radial5"/>
    <dgm:cxn modelId="{89F76754-713A-4318-BEA1-8EA3EBFB52CB}" type="presOf" srcId="{DF2994A6-BEA5-44AF-BF5F-426FC95FDA00}" destId="{E2F65088-E073-462C-AE79-4A3F72DED4B4}" srcOrd="1" destOrd="0" presId="urn:microsoft.com/office/officeart/2005/8/layout/radial5"/>
    <dgm:cxn modelId="{756DD92A-417A-4C56-A405-8CEA81AC1069}" type="presOf" srcId="{CBB6FD5F-9544-4C3E-ACE6-53C58233D0FE}" destId="{6BB1BF81-2C6D-467A-AF85-53FF9E41D3C6}" srcOrd="0" destOrd="0" presId="urn:microsoft.com/office/officeart/2005/8/layout/radial5"/>
    <dgm:cxn modelId="{EF8F974B-051C-45BB-BA9C-A78D6EA377FD}" srcId="{610153E7-7989-4391-8D70-A5A2A87DC1FE}" destId="{061A21E3-F63F-42AE-9C71-0987B6E445B8}" srcOrd="2" destOrd="0" parTransId="{F0429628-871E-4840-88B9-30E55AF62724}" sibTransId="{7DC763E6-5A6E-497F-9FC5-5244F5DEC71F}"/>
    <dgm:cxn modelId="{00B53D7D-CE60-4295-B377-E952CC5D1623}" type="presOf" srcId="{AA1E03C4-A746-402E-B938-C07745D1C04C}" destId="{6ACC4893-60AD-4998-9BC1-53A10AE23D56}" srcOrd="0" destOrd="0" presId="urn:microsoft.com/office/officeart/2005/8/layout/radial5"/>
    <dgm:cxn modelId="{CE85791C-E5C2-4578-A91E-FDE7A6764DCE}" srcId="{610153E7-7989-4391-8D70-A5A2A87DC1FE}" destId="{30736826-DB08-488C-80BE-7FC241940644}" srcOrd="1" destOrd="0" parTransId="{323CC7ED-A8C2-4380-B7B2-BE4AE5B83C58}" sibTransId="{950CBA33-39DF-4404-9B78-A7F929C96E62}"/>
    <dgm:cxn modelId="{178579DA-0486-4E06-84A5-A980C9CEF5C5}" type="presOf" srcId="{DF2994A6-BEA5-44AF-BF5F-426FC95FDA00}" destId="{11811933-0615-441F-8F5B-DFCF2D29E291}" srcOrd="0" destOrd="0" presId="urn:microsoft.com/office/officeart/2005/8/layout/radial5"/>
    <dgm:cxn modelId="{44E1070A-F589-4F39-B4AD-8729EFD15355}" type="presParOf" srcId="{6211C35C-B508-4E1D-B434-9053963CA3F9}" destId="{AAC26733-8C93-4293-B6E6-F076EEA7805D}" srcOrd="0" destOrd="0" presId="urn:microsoft.com/office/officeart/2005/8/layout/radial5"/>
    <dgm:cxn modelId="{1F713E4F-A5C1-499D-8555-9F652207FE6B}" type="presParOf" srcId="{6211C35C-B508-4E1D-B434-9053963CA3F9}" destId="{D46E8CD4-C229-46E9-9839-62B1E5147B30}" srcOrd="1" destOrd="0" presId="urn:microsoft.com/office/officeart/2005/8/layout/radial5"/>
    <dgm:cxn modelId="{198B2ADF-B280-448C-85B5-3D2A44AFB2F9}" type="presParOf" srcId="{D46E8CD4-C229-46E9-9839-62B1E5147B30}" destId="{1D5EB53A-D226-4D9F-BB90-DCB2508A6FDC}" srcOrd="0" destOrd="0" presId="urn:microsoft.com/office/officeart/2005/8/layout/radial5"/>
    <dgm:cxn modelId="{F5506A6C-40CC-4382-A358-FBFCABB80994}" type="presParOf" srcId="{6211C35C-B508-4E1D-B434-9053963CA3F9}" destId="{B931E665-6618-48D4-89D0-189064EC0728}" srcOrd="2" destOrd="0" presId="urn:microsoft.com/office/officeart/2005/8/layout/radial5"/>
    <dgm:cxn modelId="{A4A719F8-480C-491F-B1EE-B4D4A2E404E4}" type="presParOf" srcId="{6211C35C-B508-4E1D-B434-9053963CA3F9}" destId="{840DE4AC-E539-4BE8-9D1C-358539021215}" srcOrd="3" destOrd="0" presId="urn:microsoft.com/office/officeart/2005/8/layout/radial5"/>
    <dgm:cxn modelId="{624AD0F4-9336-4FF2-B692-D36CC2420940}" type="presParOf" srcId="{840DE4AC-E539-4BE8-9D1C-358539021215}" destId="{59EF8A3E-5CCF-4190-AD57-1775AB9346E4}" srcOrd="0" destOrd="0" presId="urn:microsoft.com/office/officeart/2005/8/layout/radial5"/>
    <dgm:cxn modelId="{AAD9FF40-1483-42FC-BAEF-58B76E79066D}" type="presParOf" srcId="{6211C35C-B508-4E1D-B434-9053963CA3F9}" destId="{CD69DFBA-3BC4-4FEC-A5E0-C51DD366010C}" srcOrd="4" destOrd="0" presId="urn:microsoft.com/office/officeart/2005/8/layout/radial5"/>
    <dgm:cxn modelId="{F69C8F7B-9104-4DC1-BB68-93B17CC55E50}" type="presParOf" srcId="{6211C35C-B508-4E1D-B434-9053963CA3F9}" destId="{3A52EE7A-275A-464F-B4CC-1771C96BCD19}" srcOrd="5" destOrd="0" presId="urn:microsoft.com/office/officeart/2005/8/layout/radial5"/>
    <dgm:cxn modelId="{9E4B2A02-111E-4F81-859C-0DD639E2EF68}" type="presParOf" srcId="{3A52EE7A-275A-464F-B4CC-1771C96BCD19}" destId="{DE3BE63F-A47E-432C-AD94-F6405B5D55DA}" srcOrd="0" destOrd="0" presId="urn:microsoft.com/office/officeart/2005/8/layout/radial5"/>
    <dgm:cxn modelId="{18887184-C3AB-462A-933B-BFAD2758EEAC}" type="presParOf" srcId="{6211C35C-B508-4E1D-B434-9053963CA3F9}" destId="{7038B4FB-95C8-4D1C-9F8F-9E923B1D40CA}" srcOrd="6" destOrd="0" presId="urn:microsoft.com/office/officeart/2005/8/layout/radial5"/>
    <dgm:cxn modelId="{BA5FA460-5C90-4398-BACF-12112FC6F90D}" type="presParOf" srcId="{6211C35C-B508-4E1D-B434-9053963CA3F9}" destId="{00864416-75A5-42F7-9888-400FB860D940}" srcOrd="7" destOrd="0" presId="urn:microsoft.com/office/officeart/2005/8/layout/radial5"/>
    <dgm:cxn modelId="{05A34206-4027-444F-AE31-1F0B6E59EBFC}" type="presParOf" srcId="{00864416-75A5-42F7-9888-400FB860D940}" destId="{77A6D19D-A4E6-4E80-864B-B4F88CD72C19}" srcOrd="0" destOrd="0" presId="urn:microsoft.com/office/officeart/2005/8/layout/radial5"/>
    <dgm:cxn modelId="{043F7A10-90BF-463A-8E25-245DBAE354ED}" type="presParOf" srcId="{6211C35C-B508-4E1D-B434-9053963CA3F9}" destId="{84B5AD99-5798-4997-8DA7-D1E779974487}" srcOrd="8" destOrd="0" presId="urn:microsoft.com/office/officeart/2005/8/layout/radial5"/>
    <dgm:cxn modelId="{195BFDD3-8FE5-4943-A171-C31A0B0AAD0A}" type="presParOf" srcId="{6211C35C-B508-4E1D-B434-9053963CA3F9}" destId="{11811933-0615-441F-8F5B-DFCF2D29E291}" srcOrd="9" destOrd="0" presId="urn:microsoft.com/office/officeart/2005/8/layout/radial5"/>
    <dgm:cxn modelId="{969FAB60-8782-4F73-8731-5925DAF5A190}" type="presParOf" srcId="{11811933-0615-441F-8F5B-DFCF2D29E291}" destId="{E2F65088-E073-462C-AE79-4A3F72DED4B4}" srcOrd="0" destOrd="0" presId="urn:microsoft.com/office/officeart/2005/8/layout/radial5"/>
    <dgm:cxn modelId="{9A8490F0-6F83-41DB-9BB7-2B3915EB9772}" type="presParOf" srcId="{6211C35C-B508-4E1D-B434-9053963CA3F9}" destId="{E526611C-178D-4C09-BD8E-032AB30378FA}" srcOrd="10" destOrd="0" presId="urn:microsoft.com/office/officeart/2005/8/layout/radial5"/>
    <dgm:cxn modelId="{0D712C8C-C64C-4A04-968E-E8A8D36DE771}" type="presParOf" srcId="{6211C35C-B508-4E1D-B434-9053963CA3F9}" destId="{598C219D-1929-4CFF-BAFC-823BDAC72179}" srcOrd="11" destOrd="0" presId="urn:microsoft.com/office/officeart/2005/8/layout/radial5"/>
    <dgm:cxn modelId="{468B0908-FBC1-49F9-90BD-ABE0B4A263F4}" type="presParOf" srcId="{598C219D-1929-4CFF-BAFC-823BDAC72179}" destId="{035E01F3-6EB6-4BE3-B1C2-C99CD9616AA0}" srcOrd="0" destOrd="0" presId="urn:microsoft.com/office/officeart/2005/8/layout/radial5"/>
    <dgm:cxn modelId="{844B1159-0F1E-4ED8-B070-9AD1E0457F39}" type="presParOf" srcId="{6211C35C-B508-4E1D-B434-9053963CA3F9}" destId="{B55DE12B-3E35-4A82-89E1-CD091F4C95D2}" srcOrd="12" destOrd="0" presId="urn:microsoft.com/office/officeart/2005/8/layout/radial5"/>
    <dgm:cxn modelId="{979C46D5-78F2-45AF-8A7E-5118A954DF23}" type="presParOf" srcId="{6211C35C-B508-4E1D-B434-9053963CA3F9}" destId="{213463EF-85E5-45B3-93C7-33B76A7760B7}" srcOrd="13" destOrd="0" presId="urn:microsoft.com/office/officeart/2005/8/layout/radial5"/>
    <dgm:cxn modelId="{E9237E6F-6453-4899-9644-9D59270154BE}" type="presParOf" srcId="{213463EF-85E5-45B3-93C7-33B76A7760B7}" destId="{3AE973AC-DEB3-4257-86D4-CEF24B2B1C09}" srcOrd="0" destOrd="0" presId="urn:microsoft.com/office/officeart/2005/8/layout/radial5"/>
    <dgm:cxn modelId="{21556B33-DA3C-4C20-B4A6-E0BAE3C989E0}" type="presParOf" srcId="{6211C35C-B508-4E1D-B434-9053963CA3F9}" destId="{22851945-26D1-4888-B123-FCBA18777A8D}" srcOrd="14" destOrd="0" presId="urn:microsoft.com/office/officeart/2005/8/layout/radial5"/>
    <dgm:cxn modelId="{A9F9A455-53BE-4D96-8DE2-0A7379C2BC20}" type="presParOf" srcId="{6211C35C-B508-4E1D-B434-9053963CA3F9}" destId="{6ACC4893-60AD-4998-9BC1-53A10AE23D56}" srcOrd="15" destOrd="0" presId="urn:microsoft.com/office/officeart/2005/8/layout/radial5"/>
    <dgm:cxn modelId="{2F6A669F-9863-4600-BCE5-67CAB6FD2980}" type="presParOf" srcId="{6ACC4893-60AD-4998-9BC1-53A10AE23D56}" destId="{E5373AA5-28C8-4E72-8B0F-E5AC41FD8406}" srcOrd="0" destOrd="0" presId="urn:microsoft.com/office/officeart/2005/8/layout/radial5"/>
    <dgm:cxn modelId="{C07466E9-3B2E-4450-B713-495BD4C332DF}" type="presParOf" srcId="{6211C35C-B508-4E1D-B434-9053963CA3F9}" destId="{BE0D111C-1D68-4D17-9116-36C2E58B578F}" srcOrd="16" destOrd="0" presId="urn:microsoft.com/office/officeart/2005/8/layout/radial5"/>
    <dgm:cxn modelId="{1023CA53-7FEB-4819-A1F4-BFE4574452D9}" type="presParOf" srcId="{6211C35C-B508-4E1D-B434-9053963CA3F9}" destId="{E9423EC0-B3C8-4988-B614-40328BAED3F1}" srcOrd="17" destOrd="0" presId="urn:microsoft.com/office/officeart/2005/8/layout/radial5"/>
    <dgm:cxn modelId="{AB3FD925-F4A4-490F-B032-E2B428E11C52}" type="presParOf" srcId="{E9423EC0-B3C8-4988-B614-40328BAED3F1}" destId="{C6D3108B-5275-4DF5-BA93-CCD4367A163B}" srcOrd="0" destOrd="0" presId="urn:microsoft.com/office/officeart/2005/8/layout/radial5"/>
    <dgm:cxn modelId="{83E98552-24A9-4D48-8BCA-6B2F1B753507}" type="presParOf" srcId="{6211C35C-B508-4E1D-B434-9053963CA3F9}" destId="{4E40D0EF-A34B-4A2E-8D5B-DDAB3CE7A8A8}" srcOrd="18" destOrd="0" presId="urn:microsoft.com/office/officeart/2005/8/layout/radial5"/>
    <dgm:cxn modelId="{51D138FD-9469-49E9-A210-152F4B78508D}" type="presParOf" srcId="{6211C35C-B508-4E1D-B434-9053963CA3F9}" destId="{6BB1BF81-2C6D-467A-AF85-53FF9E41D3C6}" srcOrd="19" destOrd="0" presId="urn:microsoft.com/office/officeart/2005/8/layout/radial5"/>
    <dgm:cxn modelId="{200BC404-F077-4D21-9713-BE08AE178B9E}" type="presParOf" srcId="{6BB1BF81-2C6D-467A-AF85-53FF9E41D3C6}" destId="{83BF3E58-F7FA-44FE-9764-428C6BD70B90}" srcOrd="0" destOrd="0" presId="urn:microsoft.com/office/officeart/2005/8/layout/radial5"/>
    <dgm:cxn modelId="{6040551C-F72A-47ED-95A2-750912D5BF8E}" type="presParOf" srcId="{6211C35C-B508-4E1D-B434-9053963CA3F9}" destId="{32ABF711-A099-4DF0-ABDF-E4645A14F085}" srcOrd="20"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4F85103-1297-4A47-8907-EF4A28834B79}" type="doc">
      <dgm:prSet loTypeId="urn:microsoft.com/office/officeart/2005/8/layout/vProcess5" loCatId="process" qsTypeId="urn:microsoft.com/office/officeart/2005/8/quickstyle/3d2" qsCatId="3D" csTypeId="urn:microsoft.com/office/officeart/2005/8/colors/colorful3" csCatId="colorful" phldr="1"/>
      <dgm:spPr/>
      <dgm:t>
        <a:bodyPr/>
        <a:lstStyle/>
        <a:p>
          <a:endParaRPr lang="en-GB"/>
        </a:p>
      </dgm:t>
    </dgm:pt>
    <dgm:pt modelId="{17458519-E97A-4B8F-A4DB-95DFB692758A}">
      <dgm:prSet phldrT="[Text]" custT="1"/>
      <dgm:spPr/>
      <dgm:t>
        <a:bodyPr/>
        <a:lstStyle/>
        <a:p>
          <a:pPr algn="ctr"/>
          <a:r>
            <a:rPr lang="en-GB" sz="1800" smtClean="0">
              <a:effectLst/>
              <a:latin typeface="+mn-lt"/>
              <a:ea typeface="+mn-ea"/>
              <a:cs typeface="+mn-cs"/>
            </a:rPr>
            <a:t>Hudhur (aba) said that watching  indecent and obscene programmes through the media constitute fornication and trespass of the eye and affect young people in particular. </a:t>
          </a:r>
          <a:endParaRPr lang="en-GB" sz="1800" dirty="0"/>
        </a:p>
      </dgm:t>
    </dgm:pt>
    <dgm:pt modelId="{8D27AC84-826E-49D7-9DC0-535E5F325136}" type="parTrans" cxnId="{B7071D97-BD22-429C-B89C-4691CCD39131}">
      <dgm:prSet/>
      <dgm:spPr/>
      <dgm:t>
        <a:bodyPr/>
        <a:lstStyle/>
        <a:p>
          <a:pPr algn="ctr"/>
          <a:endParaRPr lang="en-GB" sz="1800"/>
        </a:p>
      </dgm:t>
    </dgm:pt>
    <dgm:pt modelId="{FEC50384-8A94-4F31-916D-1AF0D91FC431}" type="sibTrans" cxnId="{B7071D97-BD22-429C-B89C-4691CCD39131}">
      <dgm:prSet custT="1"/>
      <dgm:spPr/>
      <dgm:t>
        <a:bodyPr/>
        <a:lstStyle/>
        <a:p>
          <a:pPr algn="ctr"/>
          <a:endParaRPr lang="en-GB" sz="1800"/>
        </a:p>
      </dgm:t>
    </dgm:pt>
    <dgm:pt modelId="{BEFED12B-96EF-4153-8838-DBC6E97AF70C}">
      <dgm:prSet phldrT="[Text]" custT="1"/>
      <dgm:spPr/>
      <dgm:t>
        <a:bodyPr/>
        <a:lstStyle/>
        <a:p>
          <a:pPr algn="ctr"/>
          <a:r>
            <a:rPr lang="en-GB" sz="1800" smtClean="0">
              <a:effectLst/>
              <a:latin typeface="+mn-lt"/>
              <a:ea typeface="+mn-ea"/>
              <a:cs typeface="+mn-cs"/>
            </a:rPr>
            <a:t>Hudhur ( aba) said all this starts in the name of freedom and open-mindedness and leads to much greater problems later on. </a:t>
          </a:r>
          <a:endParaRPr lang="en-GB" sz="1800" dirty="0"/>
        </a:p>
      </dgm:t>
    </dgm:pt>
    <dgm:pt modelId="{A1B90A16-5399-4AAB-8961-61D723F601F8}" type="parTrans" cxnId="{446C7882-3C53-4F3D-832B-EB52EEEFFC2D}">
      <dgm:prSet/>
      <dgm:spPr/>
      <dgm:t>
        <a:bodyPr/>
        <a:lstStyle/>
        <a:p>
          <a:pPr algn="ctr"/>
          <a:endParaRPr lang="en-GB" sz="1800"/>
        </a:p>
      </dgm:t>
    </dgm:pt>
    <dgm:pt modelId="{903C8367-251F-48E5-A5A3-80D479142531}" type="sibTrans" cxnId="{446C7882-3C53-4F3D-832B-EB52EEEFFC2D}">
      <dgm:prSet custT="1"/>
      <dgm:spPr/>
      <dgm:t>
        <a:bodyPr/>
        <a:lstStyle/>
        <a:p>
          <a:pPr algn="ctr"/>
          <a:endParaRPr lang="en-GB" sz="1800"/>
        </a:p>
      </dgm:t>
    </dgm:pt>
    <dgm:pt modelId="{4F7997A2-C9FD-44ED-B88D-757904D01FB3}">
      <dgm:prSet custT="1"/>
      <dgm:spPr/>
      <dgm:t>
        <a:bodyPr/>
        <a:lstStyle/>
        <a:p>
          <a:pPr algn="ctr"/>
          <a:r>
            <a:rPr lang="en-GB" sz="1800" dirty="0" smtClean="0">
              <a:effectLst/>
              <a:latin typeface="+mn-lt"/>
              <a:ea typeface="+mn-ea"/>
              <a:cs typeface="+mn-cs"/>
            </a:rPr>
            <a:t>Hudhur ( aba) further explained that the fornication of the mind and the eye can ultimately lead to committing this in  reality. </a:t>
          </a:r>
          <a:endParaRPr lang="en-GB" sz="1800" dirty="0"/>
        </a:p>
      </dgm:t>
    </dgm:pt>
    <dgm:pt modelId="{57C3FA20-9A7D-4F11-B850-4F918016AF49}" type="parTrans" cxnId="{581017EF-B799-489F-8DBA-B2437CBCA9E3}">
      <dgm:prSet/>
      <dgm:spPr/>
      <dgm:t>
        <a:bodyPr/>
        <a:lstStyle/>
        <a:p>
          <a:pPr algn="ctr"/>
          <a:endParaRPr lang="en-GB" sz="1800"/>
        </a:p>
      </dgm:t>
    </dgm:pt>
    <dgm:pt modelId="{C27120C2-0154-446C-8211-CABB7F491D01}" type="sibTrans" cxnId="{581017EF-B799-489F-8DBA-B2437CBCA9E3}">
      <dgm:prSet custT="1"/>
      <dgm:spPr/>
      <dgm:t>
        <a:bodyPr/>
        <a:lstStyle/>
        <a:p>
          <a:pPr algn="ctr"/>
          <a:endParaRPr lang="en-GB" sz="1800"/>
        </a:p>
      </dgm:t>
    </dgm:pt>
    <dgm:pt modelId="{65EFD897-755E-4780-964C-38C8F430FB60}">
      <dgm:prSet custT="1"/>
      <dgm:spPr/>
      <dgm:t>
        <a:bodyPr/>
        <a:lstStyle/>
        <a:p>
          <a:pPr algn="ctr"/>
          <a:r>
            <a:rPr lang="en-GB" sz="1800" smtClean="0">
              <a:effectLst/>
              <a:latin typeface="+mn-lt"/>
              <a:ea typeface="+mn-ea"/>
              <a:cs typeface="+mn-cs"/>
            </a:rPr>
            <a:t>Children should not be allowed to watch indecent programmes on the TV and careful eye should be kept on their internet use. </a:t>
          </a:r>
          <a:endParaRPr lang="en-GB" sz="1800" dirty="0"/>
        </a:p>
      </dgm:t>
    </dgm:pt>
    <dgm:pt modelId="{BE70BFA3-CA52-4785-B459-B353E175EEDB}" type="parTrans" cxnId="{BEF0039E-BE82-43CA-B448-97B55A6572FB}">
      <dgm:prSet/>
      <dgm:spPr/>
      <dgm:t>
        <a:bodyPr/>
        <a:lstStyle/>
        <a:p>
          <a:pPr algn="ctr"/>
          <a:endParaRPr lang="en-GB" sz="1800"/>
        </a:p>
      </dgm:t>
    </dgm:pt>
    <dgm:pt modelId="{7782063B-1A3E-4CB6-8CC1-AE5737930F3C}" type="sibTrans" cxnId="{BEF0039E-BE82-43CA-B448-97B55A6572FB}">
      <dgm:prSet custT="1"/>
      <dgm:spPr/>
      <dgm:t>
        <a:bodyPr/>
        <a:lstStyle/>
        <a:p>
          <a:pPr algn="ctr"/>
          <a:endParaRPr lang="en-GB" sz="1800"/>
        </a:p>
      </dgm:t>
    </dgm:pt>
    <dgm:pt modelId="{F47F092B-0B63-42AB-8987-B19F2E5A1A5D}">
      <dgm:prSet custT="1">
        <dgm:style>
          <a:lnRef idx="0">
            <a:schemeClr val="accent2"/>
          </a:lnRef>
          <a:fillRef idx="3">
            <a:schemeClr val="accent2"/>
          </a:fillRef>
          <a:effectRef idx="3">
            <a:schemeClr val="accent2"/>
          </a:effectRef>
          <a:fontRef idx="minor">
            <a:schemeClr val="lt1"/>
          </a:fontRef>
        </dgm:style>
      </dgm:prSet>
      <dgm:spPr/>
      <dgm:t>
        <a:bodyPr/>
        <a:lstStyle/>
        <a:p>
          <a:pPr algn="ctr"/>
          <a:r>
            <a:rPr lang="en-GB" sz="1800" smtClean="0">
              <a:effectLst/>
              <a:latin typeface="+mn-lt"/>
              <a:ea typeface="+mn-ea"/>
              <a:cs typeface="+mn-cs"/>
            </a:rPr>
            <a:t>If parents do not have the knowledge of media then </a:t>
          </a:r>
          <a:r>
            <a:rPr lang="en-GB" sz="1800" i="1" smtClean="0">
              <a:effectLst/>
              <a:latin typeface="+mn-lt"/>
              <a:ea typeface="+mn-ea"/>
              <a:cs typeface="+mn-cs"/>
            </a:rPr>
            <a:t>Jama’at</a:t>
          </a:r>
          <a:r>
            <a:rPr lang="en-GB" sz="1800" smtClean="0">
              <a:effectLst/>
              <a:latin typeface="+mn-lt"/>
              <a:ea typeface="+mn-ea"/>
              <a:cs typeface="+mn-cs"/>
            </a:rPr>
            <a:t> and the auxiliaries should organise awareness programmes about these </a:t>
          </a:r>
          <a:endParaRPr lang="en-GB" sz="1800" dirty="0"/>
        </a:p>
      </dgm:t>
    </dgm:pt>
    <dgm:pt modelId="{DA73404C-E0C5-4DD2-A579-9818EF88F13C}" type="parTrans" cxnId="{E8ED1123-B346-40D2-B9D6-2E85F20FB0A5}">
      <dgm:prSet/>
      <dgm:spPr/>
      <dgm:t>
        <a:bodyPr/>
        <a:lstStyle/>
        <a:p>
          <a:pPr algn="ctr"/>
          <a:endParaRPr lang="en-GB" sz="1800"/>
        </a:p>
      </dgm:t>
    </dgm:pt>
    <dgm:pt modelId="{0D091EEC-5699-473B-AA5F-F9E2104765E2}" type="sibTrans" cxnId="{E8ED1123-B346-40D2-B9D6-2E85F20FB0A5}">
      <dgm:prSet/>
      <dgm:spPr/>
      <dgm:t>
        <a:bodyPr/>
        <a:lstStyle/>
        <a:p>
          <a:pPr algn="ctr"/>
          <a:endParaRPr lang="en-GB" sz="1800"/>
        </a:p>
      </dgm:t>
    </dgm:pt>
    <dgm:pt modelId="{1B0A502A-6E6B-4596-94D4-0523506FEA76}" type="pres">
      <dgm:prSet presAssocID="{94F85103-1297-4A47-8907-EF4A28834B79}" presName="outerComposite" presStyleCnt="0">
        <dgm:presLayoutVars>
          <dgm:chMax val="5"/>
          <dgm:dir/>
          <dgm:resizeHandles val="exact"/>
        </dgm:presLayoutVars>
      </dgm:prSet>
      <dgm:spPr/>
      <dgm:t>
        <a:bodyPr/>
        <a:lstStyle/>
        <a:p>
          <a:endParaRPr lang="en-GB"/>
        </a:p>
      </dgm:t>
    </dgm:pt>
    <dgm:pt modelId="{896ABA49-34AC-4481-A95C-D75E9E69EC71}" type="pres">
      <dgm:prSet presAssocID="{94F85103-1297-4A47-8907-EF4A28834B79}" presName="dummyMaxCanvas" presStyleCnt="0">
        <dgm:presLayoutVars/>
      </dgm:prSet>
      <dgm:spPr/>
      <dgm:t>
        <a:bodyPr/>
        <a:lstStyle/>
        <a:p>
          <a:endParaRPr lang="en-GB"/>
        </a:p>
      </dgm:t>
    </dgm:pt>
    <dgm:pt modelId="{B8B7EA3A-08D4-43C3-87FB-D81C85193264}" type="pres">
      <dgm:prSet presAssocID="{94F85103-1297-4A47-8907-EF4A28834B79}" presName="FiveNodes_1" presStyleLbl="node1" presStyleIdx="0" presStyleCnt="5" custScaleX="106003">
        <dgm:presLayoutVars>
          <dgm:bulletEnabled val="1"/>
        </dgm:presLayoutVars>
      </dgm:prSet>
      <dgm:spPr/>
      <dgm:t>
        <a:bodyPr/>
        <a:lstStyle/>
        <a:p>
          <a:endParaRPr lang="en-GB"/>
        </a:p>
      </dgm:t>
    </dgm:pt>
    <dgm:pt modelId="{9598E41A-540E-4CCB-83DA-F43C82B49C99}" type="pres">
      <dgm:prSet presAssocID="{94F85103-1297-4A47-8907-EF4A28834B79}" presName="FiveNodes_2" presStyleLbl="node1" presStyleIdx="1" presStyleCnt="5">
        <dgm:presLayoutVars>
          <dgm:bulletEnabled val="1"/>
        </dgm:presLayoutVars>
      </dgm:prSet>
      <dgm:spPr/>
      <dgm:t>
        <a:bodyPr/>
        <a:lstStyle/>
        <a:p>
          <a:endParaRPr lang="en-GB"/>
        </a:p>
      </dgm:t>
    </dgm:pt>
    <dgm:pt modelId="{2161C8E4-5A4B-4B90-8797-3553D35CD2C3}" type="pres">
      <dgm:prSet presAssocID="{94F85103-1297-4A47-8907-EF4A28834B79}" presName="FiveNodes_3" presStyleLbl="node1" presStyleIdx="2" presStyleCnt="5">
        <dgm:presLayoutVars>
          <dgm:bulletEnabled val="1"/>
        </dgm:presLayoutVars>
      </dgm:prSet>
      <dgm:spPr/>
      <dgm:t>
        <a:bodyPr/>
        <a:lstStyle/>
        <a:p>
          <a:endParaRPr lang="en-GB"/>
        </a:p>
      </dgm:t>
    </dgm:pt>
    <dgm:pt modelId="{AB64E8B2-B8DA-4B39-A91A-578D5E41D539}" type="pres">
      <dgm:prSet presAssocID="{94F85103-1297-4A47-8907-EF4A28834B79}" presName="FiveNodes_4" presStyleLbl="node1" presStyleIdx="3" presStyleCnt="5">
        <dgm:presLayoutVars>
          <dgm:bulletEnabled val="1"/>
        </dgm:presLayoutVars>
      </dgm:prSet>
      <dgm:spPr/>
      <dgm:t>
        <a:bodyPr/>
        <a:lstStyle/>
        <a:p>
          <a:endParaRPr lang="en-GB"/>
        </a:p>
      </dgm:t>
    </dgm:pt>
    <dgm:pt modelId="{B6C2E43E-FDC1-488E-B2AA-F60E918F73D0}" type="pres">
      <dgm:prSet presAssocID="{94F85103-1297-4A47-8907-EF4A28834B79}" presName="FiveNodes_5" presStyleLbl="node1" presStyleIdx="4" presStyleCnt="5">
        <dgm:presLayoutVars>
          <dgm:bulletEnabled val="1"/>
        </dgm:presLayoutVars>
      </dgm:prSet>
      <dgm:spPr/>
      <dgm:t>
        <a:bodyPr/>
        <a:lstStyle/>
        <a:p>
          <a:endParaRPr lang="en-GB"/>
        </a:p>
      </dgm:t>
    </dgm:pt>
    <dgm:pt modelId="{5B56FD93-A437-492C-99F1-562E5FE5DE08}" type="pres">
      <dgm:prSet presAssocID="{94F85103-1297-4A47-8907-EF4A28834B79}" presName="FiveConn_1-2" presStyleLbl="fgAccFollowNode1" presStyleIdx="0" presStyleCnt="4">
        <dgm:presLayoutVars>
          <dgm:bulletEnabled val="1"/>
        </dgm:presLayoutVars>
      </dgm:prSet>
      <dgm:spPr/>
      <dgm:t>
        <a:bodyPr/>
        <a:lstStyle/>
        <a:p>
          <a:endParaRPr lang="en-GB"/>
        </a:p>
      </dgm:t>
    </dgm:pt>
    <dgm:pt modelId="{32F4A800-E9F6-43B0-A082-C0B012EE88C9}" type="pres">
      <dgm:prSet presAssocID="{94F85103-1297-4A47-8907-EF4A28834B79}" presName="FiveConn_2-3" presStyleLbl="fgAccFollowNode1" presStyleIdx="1" presStyleCnt="4">
        <dgm:presLayoutVars>
          <dgm:bulletEnabled val="1"/>
        </dgm:presLayoutVars>
      </dgm:prSet>
      <dgm:spPr/>
      <dgm:t>
        <a:bodyPr/>
        <a:lstStyle/>
        <a:p>
          <a:endParaRPr lang="en-GB"/>
        </a:p>
      </dgm:t>
    </dgm:pt>
    <dgm:pt modelId="{E51E7B7D-0279-4ACB-8831-B1C448CDDE7C}" type="pres">
      <dgm:prSet presAssocID="{94F85103-1297-4A47-8907-EF4A28834B79}" presName="FiveConn_3-4" presStyleLbl="fgAccFollowNode1" presStyleIdx="2" presStyleCnt="4">
        <dgm:presLayoutVars>
          <dgm:bulletEnabled val="1"/>
        </dgm:presLayoutVars>
      </dgm:prSet>
      <dgm:spPr/>
      <dgm:t>
        <a:bodyPr/>
        <a:lstStyle/>
        <a:p>
          <a:endParaRPr lang="en-GB"/>
        </a:p>
      </dgm:t>
    </dgm:pt>
    <dgm:pt modelId="{DA23C644-5810-44AA-8BD7-37E3788A3515}" type="pres">
      <dgm:prSet presAssocID="{94F85103-1297-4A47-8907-EF4A28834B79}" presName="FiveConn_4-5" presStyleLbl="fgAccFollowNode1" presStyleIdx="3" presStyleCnt="4">
        <dgm:presLayoutVars>
          <dgm:bulletEnabled val="1"/>
        </dgm:presLayoutVars>
      </dgm:prSet>
      <dgm:spPr/>
      <dgm:t>
        <a:bodyPr/>
        <a:lstStyle/>
        <a:p>
          <a:endParaRPr lang="en-GB"/>
        </a:p>
      </dgm:t>
    </dgm:pt>
    <dgm:pt modelId="{661D58B4-A765-4BA9-ADD2-1149826E8498}" type="pres">
      <dgm:prSet presAssocID="{94F85103-1297-4A47-8907-EF4A28834B79}" presName="FiveNodes_1_text" presStyleLbl="node1" presStyleIdx="4" presStyleCnt="5">
        <dgm:presLayoutVars>
          <dgm:bulletEnabled val="1"/>
        </dgm:presLayoutVars>
      </dgm:prSet>
      <dgm:spPr/>
      <dgm:t>
        <a:bodyPr/>
        <a:lstStyle/>
        <a:p>
          <a:endParaRPr lang="en-GB"/>
        </a:p>
      </dgm:t>
    </dgm:pt>
    <dgm:pt modelId="{D1EF4B53-8490-4E18-A3AE-918A1B1F5E08}" type="pres">
      <dgm:prSet presAssocID="{94F85103-1297-4A47-8907-EF4A28834B79}" presName="FiveNodes_2_text" presStyleLbl="node1" presStyleIdx="4" presStyleCnt="5">
        <dgm:presLayoutVars>
          <dgm:bulletEnabled val="1"/>
        </dgm:presLayoutVars>
      </dgm:prSet>
      <dgm:spPr/>
      <dgm:t>
        <a:bodyPr/>
        <a:lstStyle/>
        <a:p>
          <a:endParaRPr lang="en-GB"/>
        </a:p>
      </dgm:t>
    </dgm:pt>
    <dgm:pt modelId="{0027FB7C-B9C9-4A6D-827B-ECB8AF99A27A}" type="pres">
      <dgm:prSet presAssocID="{94F85103-1297-4A47-8907-EF4A28834B79}" presName="FiveNodes_3_text" presStyleLbl="node1" presStyleIdx="4" presStyleCnt="5">
        <dgm:presLayoutVars>
          <dgm:bulletEnabled val="1"/>
        </dgm:presLayoutVars>
      </dgm:prSet>
      <dgm:spPr/>
      <dgm:t>
        <a:bodyPr/>
        <a:lstStyle/>
        <a:p>
          <a:endParaRPr lang="en-GB"/>
        </a:p>
      </dgm:t>
    </dgm:pt>
    <dgm:pt modelId="{18080762-A6FE-4C42-83EA-946E3FB2EE23}" type="pres">
      <dgm:prSet presAssocID="{94F85103-1297-4A47-8907-EF4A28834B79}" presName="FiveNodes_4_text" presStyleLbl="node1" presStyleIdx="4" presStyleCnt="5">
        <dgm:presLayoutVars>
          <dgm:bulletEnabled val="1"/>
        </dgm:presLayoutVars>
      </dgm:prSet>
      <dgm:spPr/>
      <dgm:t>
        <a:bodyPr/>
        <a:lstStyle/>
        <a:p>
          <a:endParaRPr lang="en-GB"/>
        </a:p>
      </dgm:t>
    </dgm:pt>
    <dgm:pt modelId="{26646ABE-928C-4AAB-9FC3-99DAED059070}" type="pres">
      <dgm:prSet presAssocID="{94F85103-1297-4A47-8907-EF4A28834B79}" presName="FiveNodes_5_text" presStyleLbl="node1" presStyleIdx="4" presStyleCnt="5">
        <dgm:presLayoutVars>
          <dgm:bulletEnabled val="1"/>
        </dgm:presLayoutVars>
      </dgm:prSet>
      <dgm:spPr/>
      <dgm:t>
        <a:bodyPr/>
        <a:lstStyle/>
        <a:p>
          <a:endParaRPr lang="en-GB"/>
        </a:p>
      </dgm:t>
    </dgm:pt>
  </dgm:ptLst>
  <dgm:cxnLst>
    <dgm:cxn modelId="{D1251743-1487-4A42-9735-36E7FA60043D}" type="presOf" srcId="{BEFED12B-96EF-4153-8838-DBC6E97AF70C}" destId="{D1EF4B53-8490-4E18-A3AE-918A1B1F5E08}" srcOrd="1" destOrd="0" presId="urn:microsoft.com/office/officeart/2005/8/layout/vProcess5"/>
    <dgm:cxn modelId="{EB610D90-2014-4C02-921D-6503A23BDDC9}" type="presOf" srcId="{903C8367-251F-48E5-A5A3-80D479142531}" destId="{32F4A800-E9F6-43B0-A082-C0B012EE88C9}" srcOrd="0" destOrd="0" presId="urn:microsoft.com/office/officeart/2005/8/layout/vProcess5"/>
    <dgm:cxn modelId="{08156004-C70A-4C16-88BE-EAA5FE6C8EE2}" type="presOf" srcId="{65EFD897-755E-4780-964C-38C8F430FB60}" destId="{AB64E8B2-B8DA-4B39-A91A-578D5E41D539}" srcOrd="0" destOrd="0" presId="urn:microsoft.com/office/officeart/2005/8/layout/vProcess5"/>
    <dgm:cxn modelId="{AE6F8611-DCF1-4A23-82E5-B72901C80B2D}" type="presOf" srcId="{17458519-E97A-4B8F-A4DB-95DFB692758A}" destId="{B8B7EA3A-08D4-43C3-87FB-D81C85193264}" srcOrd="0" destOrd="0" presId="urn:microsoft.com/office/officeart/2005/8/layout/vProcess5"/>
    <dgm:cxn modelId="{65F38977-0389-4E99-ADD5-1A87EE78D7E5}" type="presOf" srcId="{65EFD897-755E-4780-964C-38C8F430FB60}" destId="{18080762-A6FE-4C42-83EA-946E3FB2EE23}" srcOrd="1" destOrd="0" presId="urn:microsoft.com/office/officeart/2005/8/layout/vProcess5"/>
    <dgm:cxn modelId="{1A8143E5-C460-4BB8-8CF8-04F1172FBCBF}" type="presOf" srcId="{C27120C2-0154-446C-8211-CABB7F491D01}" destId="{E51E7B7D-0279-4ACB-8831-B1C448CDDE7C}" srcOrd="0" destOrd="0" presId="urn:microsoft.com/office/officeart/2005/8/layout/vProcess5"/>
    <dgm:cxn modelId="{F0F98403-89A7-429B-82AE-60B36BFE54F9}" type="presOf" srcId="{FEC50384-8A94-4F31-916D-1AF0D91FC431}" destId="{5B56FD93-A437-492C-99F1-562E5FE5DE08}" srcOrd="0" destOrd="0" presId="urn:microsoft.com/office/officeart/2005/8/layout/vProcess5"/>
    <dgm:cxn modelId="{BEF0039E-BE82-43CA-B448-97B55A6572FB}" srcId="{94F85103-1297-4A47-8907-EF4A28834B79}" destId="{65EFD897-755E-4780-964C-38C8F430FB60}" srcOrd="3" destOrd="0" parTransId="{BE70BFA3-CA52-4785-B459-B353E175EEDB}" sibTransId="{7782063B-1A3E-4CB6-8CC1-AE5737930F3C}"/>
    <dgm:cxn modelId="{9E4859E7-236E-4AB7-9F4A-27257734AD4F}" type="presOf" srcId="{F47F092B-0B63-42AB-8987-B19F2E5A1A5D}" destId="{26646ABE-928C-4AAB-9FC3-99DAED059070}" srcOrd="1" destOrd="0" presId="urn:microsoft.com/office/officeart/2005/8/layout/vProcess5"/>
    <dgm:cxn modelId="{581017EF-B799-489F-8DBA-B2437CBCA9E3}" srcId="{94F85103-1297-4A47-8907-EF4A28834B79}" destId="{4F7997A2-C9FD-44ED-B88D-757904D01FB3}" srcOrd="2" destOrd="0" parTransId="{57C3FA20-9A7D-4F11-B850-4F918016AF49}" sibTransId="{C27120C2-0154-446C-8211-CABB7F491D01}"/>
    <dgm:cxn modelId="{CFE21EED-AFE8-41E2-B5EE-275B14B4A60E}" type="presOf" srcId="{17458519-E97A-4B8F-A4DB-95DFB692758A}" destId="{661D58B4-A765-4BA9-ADD2-1149826E8498}" srcOrd="1" destOrd="0" presId="urn:microsoft.com/office/officeart/2005/8/layout/vProcess5"/>
    <dgm:cxn modelId="{C6DA214B-0593-451F-808F-3D2D8CC896EB}" type="presOf" srcId="{4F7997A2-C9FD-44ED-B88D-757904D01FB3}" destId="{2161C8E4-5A4B-4B90-8797-3553D35CD2C3}" srcOrd="0" destOrd="0" presId="urn:microsoft.com/office/officeart/2005/8/layout/vProcess5"/>
    <dgm:cxn modelId="{39A25027-5C16-4C3F-9F1E-971FBC1DEC05}" type="presOf" srcId="{F47F092B-0B63-42AB-8987-B19F2E5A1A5D}" destId="{B6C2E43E-FDC1-488E-B2AA-F60E918F73D0}" srcOrd="0" destOrd="0" presId="urn:microsoft.com/office/officeart/2005/8/layout/vProcess5"/>
    <dgm:cxn modelId="{0187719C-B9E1-4E52-82CA-CCEDA2B508D8}" type="presOf" srcId="{BEFED12B-96EF-4153-8838-DBC6E97AF70C}" destId="{9598E41A-540E-4CCB-83DA-F43C82B49C99}" srcOrd="0" destOrd="0" presId="urn:microsoft.com/office/officeart/2005/8/layout/vProcess5"/>
    <dgm:cxn modelId="{B7071D97-BD22-429C-B89C-4691CCD39131}" srcId="{94F85103-1297-4A47-8907-EF4A28834B79}" destId="{17458519-E97A-4B8F-A4DB-95DFB692758A}" srcOrd="0" destOrd="0" parTransId="{8D27AC84-826E-49D7-9DC0-535E5F325136}" sibTransId="{FEC50384-8A94-4F31-916D-1AF0D91FC431}"/>
    <dgm:cxn modelId="{E6E7282B-0E10-4BCA-B34F-E8C37054F3B7}" type="presOf" srcId="{7782063B-1A3E-4CB6-8CC1-AE5737930F3C}" destId="{DA23C644-5810-44AA-8BD7-37E3788A3515}" srcOrd="0" destOrd="0" presId="urn:microsoft.com/office/officeart/2005/8/layout/vProcess5"/>
    <dgm:cxn modelId="{446C7882-3C53-4F3D-832B-EB52EEEFFC2D}" srcId="{94F85103-1297-4A47-8907-EF4A28834B79}" destId="{BEFED12B-96EF-4153-8838-DBC6E97AF70C}" srcOrd="1" destOrd="0" parTransId="{A1B90A16-5399-4AAB-8961-61D723F601F8}" sibTransId="{903C8367-251F-48E5-A5A3-80D479142531}"/>
    <dgm:cxn modelId="{F3D35A1C-BF60-46EA-8B44-17496298A4F6}" type="presOf" srcId="{4F7997A2-C9FD-44ED-B88D-757904D01FB3}" destId="{0027FB7C-B9C9-4A6D-827B-ECB8AF99A27A}" srcOrd="1" destOrd="0" presId="urn:microsoft.com/office/officeart/2005/8/layout/vProcess5"/>
    <dgm:cxn modelId="{E8ED1123-B346-40D2-B9D6-2E85F20FB0A5}" srcId="{94F85103-1297-4A47-8907-EF4A28834B79}" destId="{F47F092B-0B63-42AB-8987-B19F2E5A1A5D}" srcOrd="4" destOrd="0" parTransId="{DA73404C-E0C5-4DD2-A579-9818EF88F13C}" sibTransId="{0D091EEC-5699-473B-AA5F-F9E2104765E2}"/>
    <dgm:cxn modelId="{C0BECB94-ECC5-44E7-B192-C32A85435302}" type="presOf" srcId="{94F85103-1297-4A47-8907-EF4A28834B79}" destId="{1B0A502A-6E6B-4596-94D4-0523506FEA76}" srcOrd="0" destOrd="0" presId="urn:microsoft.com/office/officeart/2005/8/layout/vProcess5"/>
    <dgm:cxn modelId="{B992A020-53A2-481F-AEE6-9B6CB6E77A18}" type="presParOf" srcId="{1B0A502A-6E6B-4596-94D4-0523506FEA76}" destId="{896ABA49-34AC-4481-A95C-D75E9E69EC71}" srcOrd="0" destOrd="0" presId="urn:microsoft.com/office/officeart/2005/8/layout/vProcess5"/>
    <dgm:cxn modelId="{FC493695-6919-4938-9050-F1AA1BBC000F}" type="presParOf" srcId="{1B0A502A-6E6B-4596-94D4-0523506FEA76}" destId="{B8B7EA3A-08D4-43C3-87FB-D81C85193264}" srcOrd="1" destOrd="0" presId="urn:microsoft.com/office/officeart/2005/8/layout/vProcess5"/>
    <dgm:cxn modelId="{E08AEC55-70B6-4935-B4C0-4C8411958FC8}" type="presParOf" srcId="{1B0A502A-6E6B-4596-94D4-0523506FEA76}" destId="{9598E41A-540E-4CCB-83DA-F43C82B49C99}" srcOrd="2" destOrd="0" presId="urn:microsoft.com/office/officeart/2005/8/layout/vProcess5"/>
    <dgm:cxn modelId="{DACBEAB9-AA43-4AA2-9CE5-0935F402B6D2}" type="presParOf" srcId="{1B0A502A-6E6B-4596-94D4-0523506FEA76}" destId="{2161C8E4-5A4B-4B90-8797-3553D35CD2C3}" srcOrd="3" destOrd="0" presId="urn:microsoft.com/office/officeart/2005/8/layout/vProcess5"/>
    <dgm:cxn modelId="{2F44D46F-927C-4128-8849-B2CB29C0C4D9}" type="presParOf" srcId="{1B0A502A-6E6B-4596-94D4-0523506FEA76}" destId="{AB64E8B2-B8DA-4B39-A91A-578D5E41D539}" srcOrd="4" destOrd="0" presId="urn:microsoft.com/office/officeart/2005/8/layout/vProcess5"/>
    <dgm:cxn modelId="{1F8B2729-02CF-49DE-A23D-F7D9BDE9604B}" type="presParOf" srcId="{1B0A502A-6E6B-4596-94D4-0523506FEA76}" destId="{B6C2E43E-FDC1-488E-B2AA-F60E918F73D0}" srcOrd="5" destOrd="0" presId="urn:microsoft.com/office/officeart/2005/8/layout/vProcess5"/>
    <dgm:cxn modelId="{B8B56F57-AD66-48F5-9D0B-BEDCAB36CEEE}" type="presParOf" srcId="{1B0A502A-6E6B-4596-94D4-0523506FEA76}" destId="{5B56FD93-A437-492C-99F1-562E5FE5DE08}" srcOrd="6" destOrd="0" presId="urn:microsoft.com/office/officeart/2005/8/layout/vProcess5"/>
    <dgm:cxn modelId="{7F952064-5979-4CBC-BE0E-2DD2B01299FE}" type="presParOf" srcId="{1B0A502A-6E6B-4596-94D4-0523506FEA76}" destId="{32F4A800-E9F6-43B0-A082-C0B012EE88C9}" srcOrd="7" destOrd="0" presId="urn:microsoft.com/office/officeart/2005/8/layout/vProcess5"/>
    <dgm:cxn modelId="{4CDE0C3F-D2C5-43B9-BC0F-0632B3592A78}" type="presParOf" srcId="{1B0A502A-6E6B-4596-94D4-0523506FEA76}" destId="{E51E7B7D-0279-4ACB-8831-B1C448CDDE7C}" srcOrd="8" destOrd="0" presId="urn:microsoft.com/office/officeart/2005/8/layout/vProcess5"/>
    <dgm:cxn modelId="{2AA5E6D3-A308-409B-AB1E-5D53A9C4F774}" type="presParOf" srcId="{1B0A502A-6E6B-4596-94D4-0523506FEA76}" destId="{DA23C644-5810-44AA-8BD7-37E3788A3515}" srcOrd="9" destOrd="0" presId="urn:microsoft.com/office/officeart/2005/8/layout/vProcess5"/>
    <dgm:cxn modelId="{058FFF60-E99B-4D03-B4B8-7B927E9B1EC1}" type="presParOf" srcId="{1B0A502A-6E6B-4596-94D4-0523506FEA76}" destId="{661D58B4-A765-4BA9-ADD2-1149826E8498}" srcOrd="10" destOrd="0" presId="urn:microsoft.com/office/officeart/2005/8/layout/vProcess5"/>
    <dgm:cxn modelId="{B3EDDA2C-5666-4C9B-80B9-84D02229219B}" type="presParOf" srcId="{1B0A502A-6E6B-4596-94D4-0523506FEA76}" destId="{D1EF4B53-8490-4E18-A3AE-918A1B1F5E08}" srcOrd="11" destOrd="0" presId="urn:microsoft.com/office/officeart/2005/8/layout/vProcess5"/>
    <dgm:cxn modelId="{A4E8B1D3-B368-4DF4-A305-F2A2CAF89419}" type="presParOf" srcId="{1B0A502A-6E6B-4596-94D4-0523506FEA76}" destId="{0027FB7C-B9C9-4A6D-827B-ECB8AF99A27A}" srcOrd="12" destOrd="0" presId="urn:microsoft.com/office/officeart/2005/8/layout/vProcess5"/>
    <dgm:cxn modelId="{0BCD77C1-1322-435A-BA84-1C58F5FB466C}" type="presParOf" srcId="{1B0A502A-6E6B-4596-94D4-0523506FEA76}" destId="{18080762-A6FE-4C42-83EA-946E3FB2EE23}" srcOrd="13" destOrd="0" presId="urn:microsoft.com/office/officeart/2005/8/layout/vProcess5"/>
    <dgm:cxn modelId="{5C014736-55A9-4D96-9302-49DAEC3202E7}" type="presParOf" srcId="{1B0A502A-6E6B-4596-94D4-0523506FEA76}" destId="{26646ABE-928C-4AAB-9FC3-99DAED059070}"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91D4C7-3E74-4962-8D73-CF8B3DDAC8CF}">
      <dsp:nvSpPr>
        <dsp:cNvPr id="0" name=""/>
        <dsp:cNvSpPr/>
      </dsp:nvSpPr>
      <dsp:spPr>
        <a:xfrm>
          <a:off x="-6978985" y="-1067018"/>
          <a:ext cx="8306236" cy="8306236"/>
        </a:xfrm>
        <a:prstGeom prst="blockArc">
          <a:avLst>
            <a:gd name="adj1" fmla="val 18900000"/>
            <a:gd name="adj2" fmla="val 2700000"/>
            <a:gd name="adj3" fmla="val 260"/>
          </a:avLst>
        </a:prstGeom>
        <a:noFill/>
        <a:ln w="25400" cap="flat" cmpd="sng" algn="ctr">
          <a:solidFill>
            <a:schemeClr val="accent2">
              <a:tint val="9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643F8779-18DC-49AE-908E-297BB2971871}">
      <dsp:nvSpPr>
        <dsp:cNvPr id="0" name=""/>
        <dsp:cNvSpPr/>
      </dsp:nvSpPr>
      <dsp:spPr>
        <a:xfrm>
          <a:off x="494084" y="325028"/>
          <a:ext cx="8104761" cy="649809"/>
        </a:xfrm>
        <a:prstGeom prst="rect">
          <a:avLst/>
        </a:prstGeom>
        <a:gradFill rotWithShape="0">
          <a:gsLst>
            <a:gs pos="0">
              <a:schemeClr val="accent2">
                <a:shade val="50000"/>
                <a:hueOff val="0"/>
                <a:satOff val="0"/>
                <a:lumOff val="0"/>
                <a:alphaOff val="0"/>
                <a:shade val="51000"/>
                <a:satMod val="130000"/>
              </a:schemeClr>
            </a:gs>
            <a:gs pos="80000">
              <a:schemeClr val="accent2">
                <a:shade val="50000"/>
                <a:hueOff val="0"/>
                <a:satOff val="0"/>
                <a:lumOff val="0"/>
                <a:alphaOff val="0"/>
                <a:shade val="93000"/>
                <a:satMod val="130000"/>
              </a:schemeClr>
            </a:gs>
            <a:gs pos="100000">
              <a:schemeClr val="accent2">
                <a:shade val="50000"/>
                <a:hueOff val="0"/>
                <a:satOff val="0"/>
                <a:lumOff val="0"/>
                <a:alphaOff val="0"/>
                <a:shade val="94000"/>
                <a:satMod val="135000"/>
              </a:schemeClr>
            </a:gs>
          </a:gsLst>
          <a:lin ang="16200000" scaled="0"/>
        </a:gradFill>
        <a:ln>
          <a:noFill/>
        </a:ln>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15786" tIns="45720" rIns="45720" bIns="45720" numCol="1" spcCol="1270" anchor="ctr" anchorCtr="0">
          <a:noAutofit/>
        </a:bodyPr>
        <a:lstStyle/>
        <a:p>
          <a:pPr lvl="0" algn="ctr" defTabSz="800100">
            <a:lnSpc>
              <a:spcPct val="90000"/>
            </a:lnSpc>
            <a:spcBef>
              <a:spcPct val="0"/>
            </a:spcBef>
            <a:spcAft>
              <a:spcPct val="35000"/>
            </a:spcAft>
          </a:pPr>
          <a:r>
            <a:rPr lang="en-US" sz="1800" b="0" i="0" kern="1200" dirty="0" smtClean="0">
              <a:solidFill>
                <a:schemeClr val="tx1"/>
              </a:solidFill>
              <a:effectLst/>
              <a:latin typeface="+mn-lt"/>
              <a:ea typeface="+mn-ea"/>
              <a:cs typeface="+mn-cs"/>
            </a:rPr>
            <a:t>One can become grateful servants of God when one has </a:t>
          </a:r>
          <a:r>
            <a:rPr lang="en-US" sz="1800" b="0" i="1" kern="1200" dirty="0" smtClean="0">
              <a:solidFill>
                <a:schemeClr val="tx1"/>
              </a:solidFill>
              <a:effectLst/>
              <a:latin typeface="+mn-lt"/>
              <a:ea typeface="+mn-ea"/>
              <a:cs typeface="+mn-cs"/>
            </a:rPr>
            <a:t>taqwa</a:t>
          </a:r>
          <a:r>
            <a:rPr lang="en-US" sz="1800" b="0" i="0" kern="1200" dirty="0" smtClean="0">
              <a:solidFill>
                <a:schemeClr val="tx1"/>
              </a:solidFill>
              <a:effectLst/>
              <a:latin typeface="+mn-lt"/>
              <a:ea typeface="+mn-ea"/>
              <a:cs typeface="+mn-cs"/>
            </a:rPr>
            <a:t>, an understanding of one’s object of creation and makes an effort to attain it. </a:t>
          </a:r>
          <a:endParaRPr lang="en-GB" sz="1800" kern="1200" dirty="0"/>
        </a:p>
      </dsp:txBody>
      <dsp:txXfrm>
        <a:off x="494084" y="325028"/>
        <a:ext cx="8104761" cy="649809"/>
      </dsp:txXfrm>
    </dsp:sp>
    <dsp:sp modelId="{737C6297-1EDA-4BAB-B6D9-150890DB97A2}">
      <dsp:nvSpPr>
        <dsp:cNvPr id="0" name=""/>
        <dsp:cNvSpPr/>
      </dsp:nvSpPr>
      <dsp:spPr>
        <a:xfrm>
          <a:off x="87953" y="243801"/>
          <a:ext cx="812261" cy="812261"/>
        </a:xfrm>
        <a:prstGeom prst="ellipse">
          <a:avLst/>
        </a:prstGeom>
        <a:solidFill>
          <a:schemeClr val="lt1">
            <a:hueOff val="0"/>
            <a:satOff val="0"/>
            <a:lumOff val="0"/>
            <a:alphaOff val="0"/>
          </a:schemeClr>
        </a:solidFill>
        <a:ln w="9525" cap="flat" cmpd="sng" algn="ctr">
          <a:solidFill>
            <a:schemeClr val="accent2">
              <a:shade val="50000"/>
              <a:hueOff val="0"/>
              <a:satOff val="0"/>
              <a:lumOff val="0"/>
              <a:alphaOff val="0"/>
            </a:schemeClr>
          </a:solidFill>
          <a:prstDash val="solid"/>
        </a:ln>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4B0E982B-A570-4280-B901-1173938BB83A}">
      <dsp:nvSpPr>
        <dsp:cNvPr id="0" name=""/>
        <dsp:cNvSpPr/>
      </dsp:nvSpPr>
      <dsp:spPr>
        <a:xfrm>
          <a:off x="1028597" y="1039246"/>
          <a:ext cx="7570249" cy="1170553"/>
        </a:xfrm>
        <a:prstGeom prst="rect">
          <a:avLst/>
        </a:prstGeom>
        <a:gradFill rotWithShape="0">
          <a:gsLst>
            <a:gs pos="0">
              <a:schemeClr val="accent2">
                <a:shade val="50000"/>
                <a:hueOff val="106458"/>
                <a:satOff val="-3798"/>
                <a:lumOff val="15656"/>
                <a:alphaOff val="0"/>
                <a:shade val="51000"/>
                <a:satMod val="130000"/>
              </a:schemeClr>
            </a:gs>
            <a:gs pos="80000">
              <a:schemeClr val="accent2">
                <a:shade val="50000"/>
                <a:hueOff val="106458"/>
                <a:satOff val="-3798"/>
                <a:lumOff val="15656"/>
                <a:alphaOff val="0"/>
                <a:shade val="93000"/>
                <a:satMod val="130000"/>
              </a:schemeClr>
            </a:gs>
            <a:gs pos="100000">
              <a:schemeClr val="accent2">
                <a:shade val="50000"/>
                <a:hueOff val="106458"/>
                <a:satOff val="-3798"/>
                <a:lumOff val="15656"/>
                <a:alphaOff val="0"/>
                <a:shade val="94000"/>
                <a:satMod val="135000"/>
              </a:schemeClr>
            </a:gs>
          </a:gsLst>
          <a:lin ang="16200000" scaled="0"/>
        </a:gradFill>
        <a:ln>
          <a:noFill/>
        </a:ln>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15786" tIns="45720" rIns="45720" bIns="45720" numCol="1" spcCol="1270" anchor="ctr" anchorCtr="0">
          <a:noAutofit/>
        </a:bodyPr>
        <a:lstStyle/>
        <a:p>
          <a:pPr lvl="0" algn="ctr" defTabSz="800100">
            <a:lnSpc>
              <a:spcPct val="90000"/>
            </a:lnSpc>
            <a:spcBef>
              <a:spcPct val="0"/>
            </a:spcBef>
            <a:spcAft>
              <a:spcPct val="35000"/>
            </a:spcAft>
          </a:pPr>
          <a:r>
            <a:rPr lang="en-US" sz="1800" b="0" i="0" kern="1200" dirty="0" smtClean="0">
              <a:solidFill>
                <a:schemeClr val="tx1"/>
              </a:solidFill>
              <a:effectLst/>
              <a:latin typeface="+mn-lt"/>
              <a:ea typeface="+mn-ea"/>
              <a:cs typeface="+mn-cs"/>
            </a:rPr>
            <a:t>Hudhur (aba) directed Ahmadis emigrated to Europe to become </a:t>
          </a:r>
          <a:r>
            <a:rPr lang="en-US" sz="1800" b="0" i="1" kern="1200" dirty="0" err="1" smtClean="0">
              <a:solidFill>
                <a:schemeClr val="tx1"/>
              </a:solidFill>
              <a:effectLst/>
              <a:latin typeface="+mn-lt"/>
              <a:ea typeface="+mn-ea"/>
              <a:cs typeface="+mn-cs"/>
            </a:rPr>
            <a:t>Abd</a:t>
          </a:r>
          <a:r>
            <a:rPr lang="en-US" sz="1800" b="0" i="1" kern="1200" dirty="0" smtClean="0">
              <a:solidFill>
                <a:schemeClr val="tx1"/>
              </a:solidFill>
              <a:effectLst/>
              <a:latin typeface="+mn-lt"/>
              <a:ea typeface="+mn-ea"/>
              <a:cs typeface="+mn-cs"/>
            </a:rPr>
            <a:t> e Shakur</a:t>
          </a:r>
          <a:r>
            <a:rPr lang="en-US" sz="1800" b="0" i="0" kern="1200" dirty="0" smtClean="0">
              <a:solidFill>
                <a:schemeClr val="tx1"/>
              </a:solidFill>
              <a:effectLst/>
              <a:latin typeface="+mn-lt"/>
              <a:ea typeface="+mn-ea"/>
              <a:cs typeface="+mn-cs"/>
            </a:rPr>
            <a:t> [servant of The Most  Appreciating God], for having peace of mind and economic well being because of blessing of Ahmadiyyat. </a:t>
          </a:r>
        </a:p>
      </dsp:txBody>
      <dsp:txXfrm>
        <a:off x="1028597" y="1039246"/>
        <a:ext cx="7570249" cy="1170553"/>
      </dsp:txXfrm>
    </dsp:sp>
    <dsp:sp modelId="{7745296D-2D1F-4FA7-AE72-3BC12242F686}">
      <dsp:nvSpPr>
        <dsp:cNvPr id="0" name=""/>
        <dsp:cNvSpPr/>
      </dsp:nvSpPr>
      <dsp:spPr>
        <a:xfrm>
          <a:off x="622466" y="1218392"/>
          <a:ext cx="812261" cy="812261"/>
        </a:xfrm>
        <a:prstGeom prst="ellipse">
          <a:avLst/>
        </a:prstGeom>
        <a:solidFill>
          <a:schemeClr val="lt1">
            <a:hueOff val="0"/>
            <a:satOff val="0"/>
            <a:lumOff val="0"/>
            <a:alphaOff val="0"/>
          </a:schemeClr>
        </a:solidFill>
        <a:ln w="9525" cap="flat" cmpd="sng" algn="ctr">
          <a:solidFill>
            <a:schemeClr val="accent2">
              <a:shade val="50000"/>
              <a:hueOff val="100912"/>
              <a:satOff val="-3421"/>
              <a:lumOff val="14244"/>
              <a:alphaOff val="0"/>
            </a:schemeClr>
          </a:solidFill>
          <a:prstDash val="solid"/>
        </a:ln>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A7F23A5F-59D0-4D28-9C9A-B6CD846D2331}">
      <dsp:nvSpPr>
        <dsp:cNvPr id="0" name=""/>
        <dsp:cNvSpPr/>
      </dsp:nvSpPr>
      <dsp:spPr>
        <a:xfrm>
          <a:off x="1273016" y="2274208"/>
          <a:ext cx="7325829" cy="649809"/>
        </a:xfrm>
        <a:prstGeom prst="rect">
          <a:avLst/>
        </a:prstGeom>
        <a:gradFill rotWithShape="0">
          <a:gsLst>
            <a:gs pos="0">
              <a:schemeClr val="accent2">
                <a:shade val="50000"/>
                <a:hueOff val="212917"/>
                <a:satOff val="-7597"/>
                <a:lumOff val="31313"/>
                <a:alphaOff val="0"/>
                <a:shade val="51000"/>
                <a:satMod val="130000"/>
              </a:schemeClr>
            </a:gs>
            <a:gs pos="80000">
              <a:schemeClr val="accent2">
                <a:shade val="50000"/>
                <a:hueOff val="212917"/>
                <a:satOff val="-7597"/>
                <a:lumOff val="31313"/>
                <a:alphaOff val="0"/>
                <a:shade val="93000"/>
                <a:satMod val="130000"/>
              </a:schemeClr>
            </a:gs>
            <a:gs pos="100000">
              <a:schemeClr val="accent2">
                <a:shade val="50000"/>
                <a:hueOff val="212917"/>
                <a:satOff val="-7597"/>
                <a:lumOff val="31313"/>
                <a:alphaOff val="0"/>
                <a:shade val="94000"/>
                <a:satMod val="135000"/>
              </a:schemeClr>
            </a:gs>
          </a:gsLst>
          <a:lin ang="16200000" scaled="0"/>
        </a:gradFill>
        <a:ln>
          <a:noFill/>
        </a:ln>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15786" tIns="45720" rIns="45720" bIns="45720" numCol="1" spcCol="1270" anchor="ctr" anchorCtr="0">
          <a:noAutofit/>
        </a:bodyPr>
        <a:lstStyle/>
        <a:p>
          <a:pPr lvl="0" algn="ctr" defTabSz="800100">
            <a:lnSpc>
              <a:spcPct val="90000"/>
            </a:lnSpc>
            <a:spcBef>
              <a:spcPct val="0"/>
            </a:spcBef>
            <a:spcAft>
              <a:spcPct val="35000"/>
            </a:spcAft>
          </a:pPr>
          <a:r>
            <a:rPr lang="en-US" sz="1800" b="0" i="0" kern="1200" dirty="0" smtClean="0">
              <a:solidFill>
                <a:schemeClr val="tx1"/>
              </a:solidFill>
              <a:effectLst/>
              <a:latin typeface="+mn-lt"/>
              <a:ea typeface="+mn-ea"/>
              <a:cs typeface="+mn-cs"/>
            </a:rPr>
            <a:t>We should thus express our gratefulness by adopting an exemplary connection with Ahmadiyyat.</a:t>
          </a:r>
          <a:endParaRPr lang="en-GB" sz="1800" kern="1200" dirty="0"/>
        </a:p>
      </dsp:txBody>
      <dsp:txXfrm>
        <a:off x="1273016" y="2274208"/>
        <a:ext cx="7325829" cy="649809"/>
      </dsp:txXfrm>
    </dsp:sp>
    <dsp:sp modelId="{58EFD68D-3568-450E-B176-EB773515068D}">
      <dsp:nvSpPr>
        <dsp:cNvPr id="0" name=""/>
        <dsp:cNvSpPr/>
      </dsp:nvSpPr>
      <dsp:spPr>
        <a:xfrm>
          <a:off x="866885" y="2192982"/>
          <a:ext cx="812261" cy="812261"/>
        </a:xfrm>
        <a:prstGeom prst="ellipse">
          <a:avLst/>
        </a:prstGeom>
        <a:solidFill>
          <a:schemeClr val="lt1">
            <a:hueOff val="0"/>
            <a:satOff val="0"/>
            <a:lumOff val="0"/>
            <a:alphaOff val="0"/>
          </a:schemeClr>
        </a:solidFill>
        <a:ln w="9525" cap="flat" cmpd="sng" algn="ctr">
          <a:solidFill>
            <a:schemeClr val="accent2">
              <a:shade val="50000"/>
              <a:hueOff val="201823"/>
              <a:satOff val="-6843"/>
              <a:lumOff val="28489"/>
              <a:alphaOff val="0"/>
            </a:schemeClr>
          </a:solidFill>
          <a:prstDash val="solid"/>
        </a:ln>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5B41A1A2-F161-40B1-A85F-6E8BCC9BAE84}">
      <dsp:nvSpPr>
        <dsp:cNvPr id="0" name=""/>
        <dsp:cNvSpPr/>
      </dsp:nvSpPr>
      <dsp:spPr>
        <a:xfrm>
          <a:off x="1273016" y="3183772"/>
          <a:ext cx="7325829" cy="778627"/>
        </a:xfrm>
        <a:prstGeom prst="rect">
          <a:avLst/>
        </a:prstGeom>
        <a:gradFill rotWithShape="0">
          <a:gsLst>
            <a:gs pos="0">
              <a:schemeClr val="accent2">
                <a:shade val="50000"/>
                <a:hueOff val="319375"/>
                <a:satOff val="-11395"/>
                <a:lumOff val="46969"/>
                <a:alphaOff val="0"/>
                <a:shade val="51000"/>
                <a:satMod val="130000"/>
              </a:schemeClr>
            </a:gs>
            <a:gs pos="80000">
              <a:schemeClr val="accent2">
                <a:shade val="50000"/>
                <a:hueOff val="319375"/>
                <a:satOff val="-11395"/>
                <a:lumOff val="46969"/>
                <a:alphaOff val="0"/>
                <a:shade val="93000"/>
                <a:satMod val="130000"/>
              </a:schemeClr>
            </a:gs>
            <a:gs pos="100000">
              <a:schemeClr val="accent2">
                <a:shade val="50000"/>
                <a:hueOff val="319375"/>
                <a:satOff val="-11395"/>
                <a:lumOff val="46969"/>
                <a:alphaOff val="0"/>
                <a:shade val="94000"/>
                <a:satMod val="135000"/>
              </a:schemeClr>
            </a:gs>
          </a:gsLst>
          <a:lin ang="16200000" scaled="0"/>
        </a:gradFill>
        <a:ln>
          <a:noFill/>
        </a:ln>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15786" tIns="45720" rIns="45720" bIns="45720" numCol="1" spcCol="1270" anchor="ctr" anchorCtr="0">
          <a:noAutofit/>
        </a:bodyPr>
        <a:lstStyle/>
        <a:p>
          <a:pPr lvl="0" algn="ctr" defTabSz="800100">
            <a:lnSpc>
              <a:spcPct val="90000"/>
            </a:lnSpc>
            <a:spcBef>
              <a:spcPct val="0"/>
            </a:spcBef>
            <a:spcAft>
              <a:spcPct val="35000"/>
            </a:spcAft>
          </a:pPr>
          <a:r>
            <a:rPr lang="en-US" sz="1800" b="0" i="0" kern="1200" dirty="0" smtClean="0">
              <a:solidFill>
                <a:schemeClr val="tx1"/>
              </a:solidFill>
              <a:effectLst/>
              <a:latin typeface="+mn-lt"/>
              <a:ea typeface="+mn-ea"/>
              <a:cs typeface="+mn-cs"/>
            </a:rPr>
            <a:t>Hudhur (aba) said stop, think and reflect; if the worldly benefits are taking you away from religion then they are destructive and this is sheer ungratefulness of the blessings of God. </a:t>
          </a:r>
          <a:endParaRPr lang="en-GB" sz="1800" kern="1200" dirty="0"/>
        </a:p>
      </dsp:txBody>
      <dsp:txXfrm>
        <a:off x="1273016" y="3183772"/>
        <a:ext cx="7325829" cy="778627"/>
      </dsp:txXfrm>
    </dsp:sp>
    <dsp:sp modelId="{73E40F7E-C42B-49E0-9D07-C7F9CF93E710}">
      <dsp:nvSpPr>
        <dsp:cNvPr id="0" name=""/>
        <dsp:cNvSpPr/>
      </dsp:nvSpPr>
      <dsp:spPr>
        <a:xfrm>
          <a:off x="866885" y="3166955"/>
          <a:ext cx="812261" cy="812261"/>
        </a:xfrm>
        <a:prstGeom prst="ellipse">
          <a:avLst/>
        </a:prstGeom>
        <a:solidFill>
          <a:schemeClr val="lt1">
            <a:hueOff val="0"/>
            <a:satOff val="0"/>
            <a:lumOff val="0"/>
            <a:alphaOff val="0"/>
          </a:schemeClr>
        </a:solidFill>
        <a:ln w="9525" cap="flat" cmpd="sng" algn="ctr">
          <a:solidFill>
            <a:schemeClr val="accent2">
              <a:shade val="50000"/>
              <a:hueOff val="302735"/>
              <a:satOff val="-10264"/>
              <a:lumOff val="42733"/>
              <a:alphaOff val="0"/>
            </a:schemeClr>
          </a:solidFill>
          <a:prstDash val="solid"/>
        </a:ln>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91FDE4C1-AE86-408B-B440-CCCBDE0A673B}">
      <dsp:nvSpPr>
        <dsp:cNvPr id="0" name=""/>
        <dsp:cNvSpPr/>
      </dsp:nvSpPr>
      <dsp:spPr>
        <a:xfrm>
          <a:off x="1028597" y="4222772"/>
          <a:ext cx="7570249" cy="649809"/>
        </a:xfrm>
        <a:prstGeom prst="rect">
          <a:avLst/>
        </a:prstGeom>
        <a:gradFill rotWithShape="0">
          <a:gsLst>
            <a:gs pos="0">
              <a:schemeClr val="accent2">
                <a:shade val="50000"/>
                <a:hueOff val="212917"/>
                <a:satOff val="-7597"/>
                <a:lumOff val="31313"/>
                <a:alphaOff val="0"/>
                <a:shade val="51000"/>
                <a:satMod val="130000"/>
              </a:schemeClr>
            </a:gs>
            <a:gs pos="80000">
              <a:schemeClr val="accent2">
                <a:shade val="50000"/>
                <a:hueOff val="212917"/>
                <a:satOff val="-7597"/>
                <a:lumOff val="31313"/>
                <a:alphaOff val="0"/>
                <a:shade val="93000"/>
                <a:satMod val="130000"/>
              </a:schemeClr>
            </a:gs>
            <a:gs pos="100000">
              <a:schemeClr val="accent2">
                <a:shade val="50000"/>
                <a:hueOff val="212917"/>
                <a:satOff val="-7597"/>
                <a:lumOff val="31313"/>
                <a:alphaOff val="0"/>
                <a:shade val="94000"/>
                <a:satMod val="135000"/>
              </a:schemeClr>
            </a:gs>
          </a:gsLst>
          <a:lin ang="16200000" scaled="0"/>
        </a:gradFill>
        <a:ln>
          <a:noFill/>
        </a:ln>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15786" tIns="45720" rIns="45720" bIns="45720" numCol="1" spcCol="1270" anchor="ctr" anchorCtr="0">
          <a:noAutofit/>
        </a:bodyPr>
        <a:lstStyle/>
        <a:p>
          <a:pPr lvl="0" algn="ctr" defTabSz="800100">
            <a:lnSpc>
              <a:spcPct val="90000"/>
            </a:lnSpc>
            <a:spcBef>
              <a:spcPct val="0"/>
            </a:spcBef>
            <a:spcAft>
              <a:spcPct val="35000"/>
            </a:spcAft>
          </a:pPr>
          <a:r>
            <a:rPr lang="en-US" sz="1800" b="0" i="0" kern="1200" dirty="0" smtClean="0">
              <a:solidFill>
                <a:schemeClr val="tx1"/>
              </a:solidFill>
              <a:effectLst/>
              <a:latin typeface="+mn-lt"/>
              <a:ea typeface="+mn-ea"/>
              <a:cs typeface="+mn-cs"/>
            </a:rPr>
            <a:t>In the light of </a:t>
          </a:r>
          <a:r>
            <a:rPr lang="en-US" sz="1800" b="0" i="0" kern="1200" dirty="0" err="1" smtClean="0">
              <a:solidFill>
                <a:schemeClr val="tx1"/>
              </a:solidFill>
              <a:effectLst/>
              <a:latin typeface="+mn-lt"/>
              <a:ea typeface="+mn-ea"/>
              <a:cs typeface="+mn-cs"/>
            </a:rPr>
            <a:t>Qur’anic</a:t>
          </a:r>
          <a:r>
            <a:rPr lang="en-US" sz="1800" b="0" i="0" kern="1200" dirty="0" smtClean="0">
              <a:solidFill>
                <a:schemeClr val="tx1"/>
              </a:solidFill>
              <a:effectLst/>
              <a:latin typeface="+mn-lt"/>
              <a:ea typeface="+mn-ea"/>
              <a:cs typeface="+mn-cs"/>
            </a:rPr>
            <a:t> teaching, Hudhur (aba) </a:t>
          </a:r>
          <a:r>
            <a:rPr lang="en-US" sz="1800" b="0" i="0" kern="1200" dirty="0" err="1" smtClean="0">
              <a:solidFill>
                <a:schemeClr val="tx1"/>
              </a:solidFill>
              <a:effectLst/>
              <a:latin typeface="+mn-lt"/>
              <a:ea typeface="+mn-ea"/>
              <a:cs typeface="+mn-cs"/>
            </a:rPr>
            <a:t>emphasised</a:t>
          </a:r>
          <a:r>
            <a:rPr lang="en-US" sz="1800" b="0" i="0" kern="1200" dirty="0" smtClean="0">
              <a:solidFill>
                <a:schemeClr val="tx1"/>
              </a:solidFill>
              <a:effectLst/>
              <a:latin typeface="+mn-lt"/>
              <a:ea typeface="+mn-ea"/>
              <a:cs typeface="+mn-cs"/>
            </a:rPr>
            <a:t> the importance of adhering to the conditions of Bai’at. </a:t>
          </a:r>
          <a:endParaRPr lang="en-GB" sz="1800" kern="1200" dirty="0"/>
        </a:p>
      </dsp:txBody>
      <dsp:txXfrm>
        <a:off x="1028597" y="4222772"/>
        <a:ext cx="7570249" cy="649809"/>
      </dsp:txXfrm>
    </dsp:sp>
    <dsp:sp modelId="{7D7DBCDF-5AE9-4E48-B878-A262F09709A5}">
      <dsp:nvSpPr>
        <dsp:cNvPr id="0" name=""/>
        <dsp:cNvSpPr/>
      </dsp:nvSpPr>
      <dsp:spPr>
        <a:xfrm>
          <a:off x="622466" y="4141546"/>
          <a:ext cx="812261" cy="812261"/>
        </a:xfrm>
        <a:prstGeom prst="ellipse">
          <a:avLst/>
        </a:prstGeom>
        <a:solidFill>
          <a:schemeClr val="lt1">
            <a:hueOff val="0"/>
            <a:satOff val="0"/>
            <a:lumOff val="0"/>
            <a:alphaOff val="0"/>
          </a:schemeClr>
        </a:solidFill>
        <a:ln w="9525" cap="flat" cmpd="sng" algn="ctr">
          <a:solidFill>
            <a:schemeClr val="accent2">
              <a:shade val="50000"/>
              <a:hueOff val="201823"/>
              <a:satOff val="-6843"/>
              <a:lumOff val="28489"/>
              <a:alphaOff val="0"/>
            </a:schemeClr>
          </a:solidFill>
          <a:prstDash val="solid"/>
        </a:ln>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A31556C5-37E1-4129-A1F4-516CE3464409}">
      <dsp:nvSpPr>
        <dsp:cNvPr id="0" name=""/>
        <dsp:cNvSpPr/>
      </dsp:nvSpPr>
      <dsp:spPr>
        <a:xfrm>
          <a:off x="494084" y="5197362"/>
          <a:ext cx="8104761" cy="649809"/>
        </a:xfrm>
        <a:prstGeom prst="rect">
          <a:avLst/>
        </a:prstGeom>
        <a:gradFill rotWithShape="0">
          <a:gsLst>
            <a:gs pos="0">
              <a:schemeClr val="accent2">
                <a:shade val="50000"/>
                <a:hueOff val="106458"/>
                <a:satOff val="-3798"/>
                <a:lumOff val="15656"/>
                <a:alphaOff val="0"/>
                <a:shade val="51000"/>
                <a:satMod val="130000"/>
              </a:schemeClr>
            </a:gs>
            <a:gs pos="80000">
              <a:schemeClr val="accent2">
                <a:shade val="50000"/>
                <a:hueOff val="106458"/>
                <a:satOff val="-3798"/>
                <a:lumOff val="15656"/>
                <a:alphaOff val="0"/>
                <a:shade val="93000"/>
                <a:satMod val="130000"/>
              </a:schemeClr>
            </a:gs>
            <a:gs pos="100000">
              <a:schemeClr val="accent2">
                <a:shade val="50000"/>
                <a:hueOff val="106458"/>
                <a:satOff val="-3798"/>
                <a:lumOff val="15656"/>
                <a:alphaOff val="0"/>
                <a:shade val="94000"/>
                <a:satMod val="135000"/>
              </a:schemeClr>
            </a:gs>
          </a:gsLst>
          <a:lin ang="16200000" scaled="0"/>
        </a:gradFill>
        <a:ln>
          <a:noFill/>
        </a:ln>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15786" tIns="45720" rIns="45720" bIns="45720" numCol="1" spcCol="1270" anchor="ctr" anchorCtr="0">
          <a:noAutofit/>
        </a:bodyPr>
        <a:lstStyle/>
        <a:p>
          <a:pPr lvl="0" algn="ctr" defTabSz="800100">
            <a:lnSpc>
              <a:spcPct val="90000"/>
            </a:lnSpc>
            <a:spcBef>
              <a:spcPct val="0"/>
            </a:spcBef>
            <a:spcAft>
              <a:spcPct val="35000"/>
            </a:spcAft>
          </a:pPr>
          <a:r>
            <a:rPr lang="en-US" sz="1800" b="0" i="0" kern="1200" dirty="0" smtClean="0">
              <a:solidFill>
                <a:schemeClr val="tx1"/>
              </a:solidFill>
              <a:effectLst/>
              <a:latin typeface="+mn-lt"/>
              <a:ea typeface="+mn-ea"/>
              <a:cs typeface="+mn-cs"/>
            </a:rPr>
            <a:t>Hudhur (aba) explained the ten conditions of bai’at, elucidating with greater emphasis conditions 1, 2, 8 and 10.</a:t>
          </a:r>
        </a:p>
      </dsp:txBody>
      <dsp:txXfrm>
        <a:off x="494084" y="5197362"/>
        <a:ext cx="8104761" cy="649809"/>
      </dsp:txXfrm>
    </dsp:sp>
    <dsp:sp modelId="{9D90A4A5-7FCA-48A0-A3C7-8E484A086436}">
      <dsp:nvSpPr>
        <dsp:cNvPr id="0" name=""/>
        <dsp:cNvSpPr/>
      </dsp:nvSpPr>
      <dsp:spPr>
        <a:xfrm>
          <a:off x="87953" y="5116136"/>
          <a:ext cx="812261" cy="812261"/>
        </a:xfrm>
        <a:prstGeom prst="ellipse">
          <a:avLst/>
        </a:prstGeom>
        <a:solidFill>
          <a:schemeClr val="lt1">
            <a:hueOff val="0"/>
            <a:satOff val="0"/>
            <a:lumOff val="0"/>
            <a:alphaOff val="0"/>
          </a:schemeClr>
        </a:solidFill>
        <a:ln w="9525" cap="flat" cmpd="sng" algn="ctr">
          <a:solidFill>
            <a:schemeClr val="accent2">
              <a:shade val="50000"/>
              <a:hueOff val="100912"/>
              <a:satOff val="-3421"/>
              <a:lumOff val="14244"/>
              <a:alphaOff val="0"/>
            </a:schemeClr>
          </a:solidFill>
          <a:prstDash val="solid"/>
        </a:ln>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2A8075-6A74-4A41-9A0E-00EEABD508AB}">
      <dsp:nvSpPr>
        <dsp:cNvPr id="0" name=""/>
        <dsp:cNvSpPr/>
      </dsp:nvSpPr>
      <dsp:spPr>
        <a:xfrm rot="5400000">
          <a:off x="817853" y="1410187"/>
          <a:ext cx="1602238" cy="951946"/>
        </a:xfrm>
        <a:prstGeom prst="bentUpArrow">
          <a:avLst>
            <a:gd name="adj1" fmla="val 32840"/>
            <a:gd name="adj2" fmla="val 25000"/>
            <a:gd name="adj3" fmla="val 35780"/>
          </a:avLst>
        </a:prstGeom>
        <a:gradFill rotWithShape="0">
          <a:gsLst>
            <a:gs pos="0">
              <a:schemeClr val="accent2">
                <a:tint val="50000"/>
                <a:hueOff val="0"/>
                <a:satOff val="0"/>
                <a:lumOff val="0"/>
                <a:alphaOff val="0"/>
                <a:shade val="51000"/>
                <a:satMod val="130000"/>
              </a:schemeClr>
            </a:gs>
            <a:gs pos="80000">
              <a:schemeClr val="accent2">
                <a:tint val="50000"/>
                <a:hueOff val="0"/>
                <a:satOff val="0"/>
                <a:lumOff val="0"/>
                <a:alphaOff val="0"/>
                <a:shade val="93000"/>
                <a:satMod val="130000"/>
              </a:schemeClr>
            </a:gs>
            <a:gs pos="100000">
              <a:schemeClr val="accent2">
                <a:tint val="50000"/>
                <a:hueOff val="0"/>
                <a:satOff val="0"/>
                <a:lumOff val="0"/>
                <a:alphaOff val="0"/>
                <a:shade val="94000"/>
                <a:satMod val="135000"/>
              </a:schemeClr>
            </a:gs>
          </a:gsLst>
          <a:lin ang="16200000" scaled="0"/>
        </a:gradFill>
        <a:ln>
          <a:noFill/>
        </a:ln>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F39B11CC-B6E7-42E8-92A4-0BEF0FEC0734}">
      <dsp:nvSpPr>
        <dsp:cNvPr id="0" name=""/>
        <dsp:cNvSpPr/>
      </dsp:nvSpPr>
      <dsp:spPr>
        <a:xfrm>
          <a:off x="609601" y="0"/>
          <a:ext cx="1560015" cy="985283"/>
        </a:xfrm>
        <a:prstGeom prst="roundRect">
          <a:avLst>
            <a:gd name="adj" fmla="val 16670"/>
          </a:avLst>
        </a:prstGeom>
        <a:gradFill rotWithShape="0">
          <a:gsLst>
            <a:gs pos="0">
              <a:schemeClr val="accent2">
                <a:shade val="50000"/>
                <a:hueOff val="0"/>
                <a:satOff val="0"/>
                <a:lumOff val="0"/>
                <a:alphaOff val="0"/>
                <a:shade val="51000"/>
                <a:satMod val="130000"/>
              </a:schemeClr>
            </a:gs>
            <a:gs pos="80000">
              <a:schemeClr val="accent2">
                <a:shade val="50000"/>
                <a:hueOff val="0"/>
                <a:satOff val="0"/>
                <a:lumOff val="0"/>
                <a:alphaOff val="0"/>
                <a:shade val="93000"/>
                <a:satMod val="130000"/>
              </a:schemeClr>
            </a:gs>
            <a:gs pos="100000">
              <a:schemeClr val="accent2">
                <a:shade val="50000"/>
                <a:hueOff val="0"/>
                <a:satOff val="0"/>
                <a:lumOff val="0"/>
                <a:alphaOff val="0"/>
                <a:shade val="94000"/>
                <a:satMod val="135000"/>
              </a:schemeClr>
            </a:gs>
          </a:gsLst>
          <a:lin ang="16200000" scaled="0"/>
        </a:gradFill>
        <a:ln>
          <a:noFill/>
        </a:ln>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t>Gratefulness</a:t>
          </a:r>
          <a:endParaRPr lang="en-GB" sz="1800" kern="1200" dirty="0"/>
        </a:p>
      </dsp:txBody>
      <dsp:txXfrm>
        <a:off x="657707" y="48106"/>
        <a:ext cx="1463803" cy="889071"/>
      </dsp:txXfrm>
    </dsp:sp>
    <dsp:sp modelId="{3BE8BF26-0A50-4E2E-86CF-1EA5FA9EF31A}">
      <dsp:nvSpPr>
        <dsp:cNvPr id="0" name=""/>
        <dsp:cNvSpPr/>
      </dsp:nvSpPr>
      <dsp:spPr>
        <a:xfrm>
          <a:off x="2057399" y="0"/>
          <a:ext cx="5041851" cy="1187412"/>
        </a:xfrm>
        <a:prstGeom prst="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xmlns:mc="http://schemas.openxmlformats.org/markup-compatibility/2006" xmlns:a14="http://schemas.microsoft.com/office/drawing/2010/main" val="000000" mc:Ignorable="">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GB" sz="1800" kern="1200" dirty="0" smtClean="0">
              <a:solidFill>
                <a:schemeClr val="tx1"/>
              </a:solidFill>
              <a:effectLst/>
              <a:latin typeface="+mn-lt"/>
              <a:ea typeface="+mn-ea"/>
              <a:cs typeface="+mn-cs"/>
            </a:rPr>
            <a:t>Hudhur (aba) said that true gratefulness develops when  one has </a:t>
          </a:r>
          <a:r>
            <a:rPr lang="en-GB" sz="1800" i="1" kern="1200" dirty="0" smtClean="0">
              <a:solidFill>
                <a:schemeClr val="tx1"/>
              </a:solidFill>
              <a:effectLst/>
              <a:latin typeface="+mn-lt"/>
              <a:ea typeface="+mn-ea"/>
              <a:cs typeface="+mn-cs"/>
            </a:rPr>
            <a:t>taqwa</a:t>
          </a:r>
          <a:r>
            <a:rPr lang="en-GB" sz="1800" kern="1200" dirty="0" smtClean="0">
              <a:solidFill>
                <a:schemeClr val="tx1"/>
              </a:solidFill>
              <a:effectLst/>
              <a:latin typeface="+mn-lt"/>
              <a:ea typeface="+mn-ea"/>
              <a:cs typeface="+mn-cs"/>
            </a:rPr>
            <a:t>, an understanding of our object of creation and makes an effort to attain it. </a:t>
          </a:r>
          <a:endParaRPr lang="en-GB" sz="1800" kern="1200" dirty="0"/>
        </a:p>
      </dsp:txBody>
      <dsp:txXfrm>
        <a:off x="2057399" y="0"/>
        <a:ext cx="5041851" cy="1187412"/>
      </dsp:txXfrm>
    </dsp:sp>
    <dsp:sp modelId="{05C60BE8-F5A1-4D8E-A540-A37B572860F7}">
      <dsp:nvSpPr>
        <dsp:cNvPr id="0" name=""/>
        <dsp:cNvSpPr/>
      </dsp:nvSpPr>
      <dsp:spPr>
        <a:xfrm rot="5400000">
          <a:off x="2494259" y="4056995"/>
          <a:ext cx="1145030" cy="951946"/>
        </a:xfrm>
        <a:prstGeom prst="bentUpArrow">
          <a:avLst>
            <a:gd name="adj1" fmla="val 32840"/>
            <a:gd name="adj2" fmla="val 25000"/>
            <a:gd name="adj3" fmla="val 35780"/>
          </a:avLst>
        </a:prstGeom>
        <a:gradFill rotWithShape="0">
          <a:gsLst>
            <a:gs pos="0">
              <a:schemeClr val="accent2">
                <a:tint val="50000"/>
                <a:hueOff val="-9061"/>
                <a:satOff val="591"/>
                <a:lumOff val="-2162"/>
                <a:alphaOff val="0"/>
                <a:shade val="51000"/>
                <a:satMod val="130000"/>
              </a:schemeClr>
            </a:gs>
            <a:gs pos="80000">
              <a:schemeClr val="accent2">
                <a:tint val="50000"/>
                <a:hueOff val="-9061"/>
                <a:satOff val="591"/>
                <a:lumOff val="-2162"/>
                <a:alphaOff val="0"/>
                <a:shade val="93000"/>
                <a:satMod val="130000"/>
              </a:schemeClr>
            </a:gs>
            <a:gs pos="100000">
              <a:schemeClr val="accent2">
                <a:tint val="50000"/>
                <a:hueOff val="-9061"/>
                <a:satOff val="591"/>
                <a:lumOff val="-2162"/>
                <a:alphaOff val="0"/>
                <a:shade val="94000"/>
                <a:satMod val="135000"/>
              </a:schemeClr>
            </a:gs>
          </a:gsLst>
          <a:lin ang="16200000" scaled="0"/>
        </a:gradFill>
        <a:ln>
          <a:noFill/>
        </a:ln>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44C8BB8E-E695-4C3D-B673-7AEB8EB2F311}">
      <dsp:nvSpPr>
        <dsp:cNvPr id="0" name=""/>
        <dsp:cNvSpPr/>
      </dsp:nvSpPr>
      <dsp:spPr>
        <a:xfrm>
          <a:off x="2133605" y="2400385"/>
          <a:ext cx="1407613" cy="985283"/>
        </a:xfrm>
        <a:prstGeom prst="roundRect">
          <a:avLst>
            <a:gd name="adj" fmla="val 16670"/>
          </a:avLst>
        </a:prstGeom>
        <a:gradFill rotWithShape="0">
          <a:gsLst>
            <a:gs pos="0">
              <a:schemeClr val="accent2">
                <a:shade val="50000"/>
                <a:hueOff val="212917"/>
                <a:satOff val="-7597"/>
                <a:lumOff val="31313"/>
                <a:alphaOff val="0"/>
                <a:shade val="51000"/>
                <a:satMod val="130000"/>
              </a:schemeClr>
            </a:gs>
            <a:gs pos="80000">
              <a:schemeClr val="accent2">
                <a:shade val="50000"/>
                <a:hueOff val="212917"/>
                <a:satOff val="-7597"/>
                <a:lumOff val="31313"/>
                <a:alphaOff val="0"/>
                <a:shade val="93000"/>
                <a:satMod val="130000"/>
              </a:schemeClr>
            </a:gs>
            <a:gs pos="100000">
              <a:schemeClr val="accent2">
                <a:shade val="50000"/>
                <a:hueOff val="212917"/>
                <a:satOff val="-7597"/>
                <a:lumOff val="31313"/>
                <a:alphaOff val="0"/>
                <a:shade val="94000"/>
                <a:satMod val="135000"/>
              </a:schemeClr>
            </a:gs>
          </a:gsLst>
          <a:lin ang="16200000" scaled="0"/>
        </a:gradFill>
        <a:ln>
          <a:noFill/>
        </a:ln>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t>European tour</a:t>
          </a:r>
          <a:endParaRPr lang="en-GB" sz="1800" kern="1200" dirty="0"/>
        </a:p>
      </dsp:txBody>
      <dsp:txXfrm>
        <a:off x="2181711" y="2448491"/>
        <a:ext cx="1311401" cy="889071"/>
      </dsp:txXfrm>
    </dsp:sp>
    <dsp:sp modelId="{68483A67-26B8-46CA-B184-8E31B6E5EC1D}">
      <dsp:nvSpPr>
        <dsp:cNvPr id="0" name=""/>
        <dsp:cNvSpPr/>
      </dsp:nvSpPr>
      <dsp:spPr>
        <a:xfrm>
          <a:off x="3505199" y="2228041"/>
          <a:ext cx="4347831" cy="1604612"/>
        </a:xfrm>
        <a:prstGeom prst="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xmlns:mc="http://schemas.openxmlformats.org/markup-compatibility/2006" xmlns:a14="http://schemas.microsoft.com/office/drawing/2010/main" val="000000" mc:Ignorable="">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GB" sz="1800" kern="1200" dirty="0" smtClean="0"/>
            <a:t>Hudhur (aba) expressed that it was important to talk again about gratefulness during the European tours because not all Ahmadis make use of the blessings of MTA and listen to Friday sermon regularly.</a:t>
          </a:r>
          <a:endParaRPr lang="en-GB" sz="1800" kern="1200" dirty="0"/>
        </a:p>
      </dsp:txBody>
      <dsp:txXfrm>
        <a:off x="3505199" y="2228041"/>
        <a:ext cx="4347831" cy="1604612"/>
      </dsp:txXfrm>
    </dsp:sp>
    <dsp:sp modelId="{302D24B9-052B-41F5-B4D3-466774C37779}">
      <dsp:nvSpPr>
        <dsp:cNvPr id="0" name=""/>
        <dsp:cNvSpPr/>
      </dsp:nvSpPr>
      <dsp:spPr>
        <a:xfrm>
          <a:off x="3505196" y="4558066"/>
          <a:ext cx="1407613" cy="985283"/>
        </a:xfrm>
        <a:prstGeom prst="roundRect">
          <a:avLst>
            <a:gd name="adj" fmla="val 16670"/>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lightRig rig="flat" dir="t"/>
        </a:scene3d>
        <a:sp3d>
          <a:bevelT w="63500" h="25400"/>
        </a:sp3d>
      </dsp:spPr>
      <dsp:style>
        <a:lnRef idx="0">
          <a:schemeClr val="accent4"/>
        </a:lnRef>
        <a:fillRef idx="3">
          <a:schemeClr val="accent4"/>
        </a:fillRef>
        <a:effectRef idx="3">
          <a:schemeClr val="accent4"/>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solidFill>
                <a:schemeClr val="tx1"/>
              </a:solidFill>
            </a:rPr>
            <a:t>Friday sermon</a:t>
          </a:r>
          <a:endParaRPr lang="en-GB" sz="1800" kern="1200" dirty="0">
            <a:solidFill>
              <a:schemeClr val="tx1"/>
            </a:solidFill>
          </a:endParaRPr>
        </a:p>
      </dsp:txBody>
      <dsp:txXfrm>
        <a:off x="3553302" y="4606172"/>
        <a:ext cx="1311401" cy="889071"/>
      </dsp:txXfrm>
    </dsp:sp>
    <dsp:sp modelId="{5CCF9707-D4D1-4F5C-8682-5BF69E7C95D0}">
      <dsp:nvSpPr>
        <dsp:cNvPr id="0" name=""/>
        <dsp:cNvSpPr/>
      </dsp:nvSpPr>
      <dsp:spPr>
        <a:xfrm>
          <a:off x="4876800" y="4555328"/>
          <a:ext cx="2778842" cy="1106623"/>
        </a:xfrm>
        <a:prstGeom prst="rect">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xmlns:mc="http://schemas.openxmlformats.org/markup-compatibility/2006" xmlns:a14="http://schemas.microsoft.com/office/drawing/2010/main" val="000000" mc:Ignorable="">
              <a:alpha val="38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GB" sz="1800" kern="1200" dirty="0" smtClean="0">
              <a:solidFill>
                <a:schemeClr val="tx1"/>
              </a:solidFill>
              <a:effectLst/>
              <a:latin typeface="+mn-lt"/>
              <a:ea typeface="+mn-ea"/>
              <a:cs typeface="+mn-cs"/>
            </a:rPr>
            <a:t>Hudhur (aba) explained that  every single Ahmadi is addressed in each of his sermons</a:t>
          </a:r>
          <a:endParaRPr lang="en-GB" sz="1800" kern="1200" dirty="0"/>
        </a:p>
      </dsp:txBody>
      <dsp:txXfrm>
        <a:off x="4876800" y="4555328"/>
        <a:ext cx="2778842" cy="110662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86BA36-3358-4CDC-9003-2E031D239269}">
      <dsp:nvSpPr>
        <dsp:cNvPr id="0" name=""/>
        <dsp:cNvSpPr/>
      </dsp:nvSpPr>
      <dsp:spPr>
        <a:xfrm>
          <a:off x="0" y="0"/>
          <a:ext cx="8153400" cy="1285874"/>
        </a:xfrm>
        <a:prstGeom prst="roundRect">
          <a:avLst>
            <a:gd name="adj" fmla="val 10000"/>
          </a:avLst>
        </a:prstGeom>
        <a:gradFill rotWithShape="0">
          <a:gsLst>
            <a:gs pos="0">
              <a:schemeClr val="accent2">
                <a:shade val="50000"/>
                <a:hueOff val="0"/>
                <a:satOff val="0"/>
                <a:lumOff val="0"/>
                <a:alphaOff val="0"/>
                <a:shade val="51000"/>
                <a:satMod val="130000"/>
              </a:schemeClr>
            </a:gs>
            <a:gs pos="80000">
              <a:schemeClr val="accent2">
                <a:shade val="50000"/>
                <a:hueOff val="0"/>
                <a:satOff val="0"/>
                <a:lumOff val="0"/>
                <a:alphaOff val="0"/>
                <a:shade val="93000"/>
                <a:satMod val="130000"/>
              </a:schemeClr>
            </a:gs>
            <a:gs pos="100000">
              <a:schemeClr val="accent2">
                <a:shade val="50000"/>
                <a:hueOff val="0"/>
                <a:satOff val="0"/>
                <a:lumOff val="0"/>
                <a:alphaOff val="0"/>
                <a:shade val="94000"/>
                <a:satMod val="135000"/>
              </a:schemeClr>
            </a:gs>
          </a:gsLst>
          <a:lin ang="16200000" scaled="0"/>
        </a:gradFill>
        <a:ln>
          <a:noFill/>
        </a:ln>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u="sng" kern="1200" dirty="0" smtClean="0">
              <a:effectLst/>
              <a:latin typeface="+mn-lt"/>
              <a:ea typeface="+mn-ea"/>
              <a:cs typeface="+mn-cs"/>
            </a:rPr>
            <a:t>Good health </a:t>
          </a:r>
          <a:r>
            <a:rPr lang="en-GB" sz="1800" kern="1200" dirty="0" smtClean="0">
              <a:effectLst/>
              <a:latin typeface="+mn-lt"/>
              <a:ea typeface="+mn-ea"/>
              <a:cs typeface="+mn-cs"/>
            </a:rPr>
            <a:t>is a blessing of God, we should utilise it to worship Him and to serve religion. </a:t>
          </a:r>
          <a:endParaRPr lang="en-US" sz="1800" kern="1200" dirty="0"/>
        </a:p>
      </dsp:txBody>
      <dsp:txXfrm>
        <a:off x="1759267" y="0"/>
        <a:ext cx="6394132" cy="1285874"/>
      </dsp:txXfrm>
    </dsp:sp>
    <dsp:sp modelId="{5403DAD3-37FA-4203-99F4-B4F3DA635DD0}">
      <dsp:nvSpPr>
        <dsp:cNvPr id="0" name=""/>
        <dsp:cNvSpPr/>
      </dsp:nvSpPr>
      <dsp:spPr>
        <a:xfrm>
          <a:off x="128587" y="128587"/>
          <a:ext cx="1630680" cy="1028699"/>
        </a:xfrm>
        <a:prstGeom prst="roundRect">
          <a:avLst>
            <a:gd name="adj" fmla="val 10000"/>
          </a:avLst>
        </a:prstGeom>
        <a:solidFill>
          <a:schemeClr val="accent2">
            <a:tint val="50000"/>
            <a:hueOff val="0"/>
            <a:satOff val="0"/>
            <a:lumOff val="0"/>
            <a:alphaOff val="0"/>
          </a:schemeClr>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B3FAA0AD-2753-47E1-9AC2-E8817C8CACE5}">
      <dsp:nvSpPr>
        <dsp:cNvPr id="0" name=""/>
        <dsp:cNvSpPr/>
      </dsp:nvSpPr>
      <dsp:spPr>
        <a:xfrm>
          <a:off x="0" y="1414462"/>
          <a:ext cx="8153400" cy="1285874"/>
        </a:xfrm>
        <a:prstGeom prst="roundRect">
          <a:avLst>
            <a:gd name="adj" fmla="val 10000"/>
          </a:avLst>
        </a:prstGeom>
        <a:gradFill rotWithShape="0">
          <a:gsLst>
            <a:gs pos="0">
              <a:schemeClr val="accent2">
                <a:shade val="50000"/>
                <a:hueOff val="212917"/>
                <a:satOff val="-7597"/>
                <a:lumOff val="31313"/>
                <a:alphaOff val="0"/>
                <a:shade val="51000"/>
                <a:satMod val="130000"/>
              </a:schemeClr>
            </a:gs>
            <a:gs pos="80000">
              <a:schemeClr val="accent2">
                <a:shade val="50000"/>
                <a:hueOff val="212917"/>
                <a:satOff val="-7597"/>
                <a:lumOff val="31313"/>
                <a:alphaOff val="0"/>
                <a:shade val="93000"/>
                <a:satMod val="130000"/>
              </a:schemeClr>
            </a:gs>
            <a:gs pos="100000">
              <a:schemeClr val="accent2">
                <a:shade val="50000"/>
                <a:hueOff val="212917"/>
                <a:satOff val="-7597"/>
                <a:lumOff val="31313"/>
                <a:alphaOff val="0"/>
                <a:shade val="94000"/>
                <a:satMod val="135000"/>
              </a:schemeClr>
            </a:gs>
          </a:gsLst>
          <a:lin ang="16200000" scaled="0"/>
        </a:gradFill>
        <a:ln>
          <a:noFill/>
        </a:ln>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effectLst/>
              <a:latin typeface="+mn-lt"/>
              <a:ea typeface="+mn-ea"/>
              <a:cs typeface="+mn-cs"/>
            </a:rPr>
            <a:t>He has given us abundance, </a:t>
          </a:r>
          <a:r>
            <a:rPr lang="en-GB" sz="1800" u="sng" kern="1200" dirty="0" smtClean="0">
              <a:effectLst/>
              <a:latin typeface="+mn-lt"/>
              <a:ea typeface="+mn-ea"/>
              <a:cs typeface="+mn-cs"/>
            </a:rPr>
            <a:t>prosperity, </a:t>
          </a:r>
          <a:r>
            <a:rPr lang="en-GB" sz="1800" kern="1200" dirty="0" smtClean="0">
              <a:effectLst/>
              <a:latin typeface="+mn-lt"/>
              <a:ea typeface="+mn-ea"/>
              <a:cs typeface="+mn-cs"/>
            </a:rPr>
            <a:t>without being arrogant about it, we should spend in God’s cause.   </a:t>
          </a:r>
          <a:endParaRPr lang="en-US" sz="1800" kern="1200" dirty="0"/>
        </a:p>
      </dsp:txBody>
      <dsp:txXfrm>
        <a:off x="1759267" y="1414462"/>
        <a:ext cx="6394132" cy="1285874"/>
      </dsp:txXfrm>
    </dsp:sp>
    <dsp:sp modelId="{8A075DED-CE30-4C0B-8FC8-CFA924AA8BD4}">
      <dsp:nvSpPr>
        <dsp:cNvPr id="0" name=""/>
        <dsp:cNvSpPr/>
      </dsp:nvSpPr>
      <dsp:spPr>
        <a:xfrm>
          <a:off x="128587" y="1543049"/>
          <a:ext cx="1630680" cy="1028699"/>
        </a:xfrm>
        <a:prstGeom prst="roundRect">
          <a:avLst>
            <a:gd name="adj" fmla="val 10000"/>
          </a:avLst>
        </a:prstGeom>
        <a:solidFill>
          <a:schemeClr val="accent2">
            <a:tint val="50000"/>
            <a:hueOff val="-4530"/>
            <a:satOff val="296"/>
            <a:lumOff val="-1081"/>
            <a:alphaOff val="0"/>
          </a:schemeClr>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 modelId="{0B01A5D3-1F17-474A-9022-5D7C54A0717A}">
      <dsp:nvSpPr>
        <dsp:cNvPr id="0" name=""/>
        <dsp:cNvSpPr/>
      </dsp:nvSpPr>
      <dsp:spPr>
        <a:xfrm>
          <a:off x="0" y="2828924"/>
          <a:ext cx="8153400" cy="1285874"/>
        </a:xfrm>
        <a:prstGeom prst="roundRect">
          <a:avLst>
            <a:gd name="adj" fmla="val 10000"/>
          </a:avLst>
        </a:prstGeom>
        <a:gradFill rotWithShape="0">
          <a:gsLst>
            <a:gs pos="0">
              <a:schemeClr val="accent2">
                <a:shade val="50000"/>
                <a:hueOff val="212917"/>
                <a:satOff val="-7597"/>
                <a:lumOff val="31313"/>
                <a:alphaOff val="0"/>
                <a:shade val="51000"/>
                <a:satMod val="130000"/>
              </a:schemeClr>
            </a:gs>
            <a:gs pos="80000">
              <a:schemeClr val="accent2">
                <a:shade val="50000"/>
                <a:hueOff val="212917"/>
                <a:satOff val="-7597"/>
                <a:lumOff val="31313"/>
                <a:alphaOff val="0"/>
                <a:shade val="93000"/>
                <a:satMod val="130000"/>
              </a:schemeClr>
            </a:gs>
            <a:gs pos="100000">
              <a:schemeClr val="accent2">
                <a:shade val="50000"/>
                <a:hueOff val="212917"/>
                <a:satOff val="-7597"/>
                <a:lumOff val="31313"/>
                <a:alphaOff val="0"/>
                <a:shade val="94000"/>
                <a:satMod val="135000"/>
              </a:schemeClr>
            </a:gs>
          </a:gsLst>
          <a:lin ang="16200000" scaled="0"/>
        </a:gradFill>
        <a:ln>
          <a:noFill/>
        </a:ln>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GB" sz="1800" kern="1200" dirty="0" smtClean="0">
              <a:effectLst/>
              <a:latin typeface="+mn-lt"/>
              <a:ea typeface="+mn-ea"/>
              <a:cs typeface="+mn-cs"/>
            </a:rPr>
            <a:t>He enhances our capacities, grants us good health and bestows His nearness to an </a:t>
          </a:r>
          <a:r>
            <a:rPr lang="en-GB" sz="1800" i="1" kern="1200" dirty="0" err="1" smtClean="0">
              <a:effectLst/>
              <a:latin typeface="+mn-lt"/>
              <a:ea typeface="+mn-ea"/>
              <a:cs typeface="+mn-cs"/>
            </a:rPr>
            <a:t>Abid</a:t>
          </a:r>
          <a:r>
            <a:rPr lang="en-GB" sz="1800" kern="1200" dirty="0" smtClean="0">
              <a:effectLst/>
              <a:latin typeface="+mn-lt"/>
              <a:ea typeface="+mn-ea"/>
              <a:cs typeface="+mn-cs"/>
            </a:rPr>
            <a:t> (worshipper of God) and enables to attain the object of our creation. </a:t>
          </a:r>
          <a:endParaRPr lang="en-US" sz="1800" kern="1200" dirty="0"/>
        </a:p>
      </dsp:txBody>
      <dsp:txXfrm>
        <a:off x="1759267" y="2828924"/>
        <a:ext cx="6394132" cy="1285874"/>
      </dsp:txXfrm>
    </dsp:sp>
    <dsp:sp modelId="{7E7432C9-0BA1-4C67-930C-15C3DF1EB3FD}">
      <dsp:nvSpPr>
        <dsp:cNvPr id="0" name=""/>
        <dsp:cNvSpPr/>
      </dsp:nvSpPr>
      <dsp:spPr>
        <a:xfrm>
          <a:off x="128587" y="2957512"/>
          <a:ext cx="1630680" cy="1028699"/>
        </a:xfrm>
        <a:prstGeom prst="roundRect">
          <a:avLst>
            <a:gd name="adj" fmla="val 10000"/>
          </a:avLst>
        </a:prstGeom>
        <a:solidFill>
          <a:schemeClr val="accent2">
            <a:tint val="50000"/>
            <a:hueOff val="-9061"/>
            <a:satOff val="591"/>
            <a:lumOff val="-2162"/>
            <a:alphaOff val="0"/>
          </a:schemeClr>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9CB275-6817-47EB-A36F-D259798D2609}">
      <dsp:nvSpPr>
        <dsp:cNvPr id="0" name=""/>
        <dsp:cNvSpPr/>
      </dsp:nvSpPr>
      <dsp:spPr>
        <a:xfrm rot="19200000">
          <a:off x="1714" y="1872122"/>
          <a:ext cx="2519511" cy="1637682"/>
        </a:xfrm>
        <a:prstGeom prst="round2SameRect">
          <a:avLst/>
        </a:prstGeom>
        <a:gradFill rotWithShape="0">
          <a:gsLst>
            <a:gs pos="0">
              <a:schemeClr val="accent2">
                <a:shade val="50000"/>
                <a:hueOff val="0"/>
                <a:satOff val="0"/>
                <a:lumOff val="0"/>
                <a:alphaOff val="0"/>
                <a:shade val="51000"/>
                <a:satMod val="130000"/>
              </a:schemeClr>
            </a:gs>
            <a:gs pos="80000">
              <a:schemeClr val="accent2">
                <a:shade val="50000"/>
                <a:hueOff val="0"/>
                <a:satOff val="0"/>
                <a:lumOff val="0"/>
                <a:alphaOff val="0"/>
                <a:shade val="93000"/>
                <a:satMod val="130000"/>
              </a:schemeClr>
            </a:gs>
            <a:gs pos="100000">
              <a:schemeClr val="accent2">
                <a:shade val="50000"/>
                <a:hueOff val="0"/>
                <a:satOff val="0"/>
                <a:lumOff val="0"/>
                <a:alphaOff val="0"/>
                <a:shade val="94000"/>
                <a:satMod val="135000"/>
              </a:schemeClr>
            </a:gs>
          </a:gsLst>
          <a:lin ang="16200000" scaled="0"/>
        </a:gradFill>
        <a:ln>
          <a:noFill/>
        </a:ln>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770" tIns="21590" rIns="64770" bIns="21590" numCol="1" spcCol="1270" anchor="ctr" anchorCtr="0">
          <a:noAutofit/>
        </a:bodyPr>
        <a:lstStyle/>
        <a:p>
          <a:pPr lvl="0" algn="ctr" defTabSz="755650">
            <a:lnSpc>
              <a:spcPct val="90000"/>
            </a:lnSpc>
            <a:spcBef>
              <a:spcPct val="0"/>
            </a:spcBef>
            <a:spcAft>
              <a:spcPct val="35000"/>
            </a:spcAft>
          </a:pPr>
          <a:r>
            <a:rPr lang="en-GB" sz="1700" kern="1200" dirty="0" smtClean="0">
              <a:solidFill>
                <a:schemeClr val="tx1"/>
              </a:solidFill>
              <a:effectLst/>
              <a:latin typeface="+mn-lt"/>
              <a:ea typeface="+mn-ea"/>
              <a:cs typeface="+mn-cs"/>
            </a:rPr>
            <a:t>They emigrated either because of persecution in their home-country or are economic migrants</a:t>
          </a:r>
          <a:endParaRPr lang="en-GB" sz="1700" kern="1200" dirty="0"/>
        </a:p>
      </dsp:txBody>
      <dsp:txXfrm>
        <a:off x="107353" y="1942715"/>
        <a:ext cx="2359621" cy="1557737"/>
      </dsp:txXfrm>
    </dsp:sp>
    <dsp:sp modelId="{45B89590-9875-44D1-998F-90773B254426}">
      <dsp:nvSpPr>
        <dsp:cNvPr id="0" name=""/>
        <dsp:cNvSpPr/>
      </dsp:nvSpPr>
      <dsp:spPr>
        <a:xfrm>
          <a:off x="2855044" y="833595"/>
          <a:ext cx="2519511" cy="1637682"/>
        </a:xfrm>
        <a:prstGeom prst="round2SameRect">
          <a:avLst/>
        </a:prstGeom>
        <a:gradFill rotWithShape="0">
          <a:gsLst>
            <a:gs pos="0">
              <a:schemeClr val="accent2">
                <a:shade val="50000"/>
                <a:hueOff val="212917"/>
                <a:satOff val="-7597"/>
                <a:lumOff val="31313"/>
                <a:alphaOff val="0"/>
                <a:shade val="51000"/>
                <a:satMod val="130000"/>
              </a:schemeClr>
            </a:gs>
            <a:gs pos="80000">
              <a:schemeClr val="accent2">
                <a:shade val="50000"/>
                <a:hueOff val="212917"/>
                <a:satOff val="-7597"/>
                <a:lumOff val="31313"/>
                <a:alphaOff val="0"/>
                <a:shade val="93000"/>
                <a:satMod val="130000"/>
              </a:schemeClr>
            </a:gs>
            <a:gs pos="100000">
              <a:schemeClr val="accent2">
                <a:shade val="50000"/>
                <a:hueOff val="212917"/>
                <a:satOff val="-7597"/>
                <a:lumOff val="31313"/>
                <a:alphaOff val="0"/>
                <a:shade val="94000"/>
                <a:satMod val="135000"/>
              </a:schemeClr>
            </a:gs>
          </a:gsLst>
          <a:lin ang="16200000" scaled="0"/>
        </a:gradFill>
        <a:ln>
          <a:noFill/>
        </a:ln>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770" tIns="21590" rIns="64770" bIns="21590" numCol="1" spcCol="1270" anchor="ctr" anchorCtr="0">
          <a:noAutofit/>
        </a:bodyPr>
        <a:lstStyle/>
        <a:p>
          <a:pPr lvl="0" algn="ctr" defTabSz="755650">
            <a:lnSpc>
              <a:spcPct val="90000"/>
            </a:lnSpc>
            <a:spcBef>
              <a:spcPct val="0"/>
            </a:spcBef>
            <a:spcAft>
              <a:spcPct val="35000"/>
            </a:spcAft>
          </a:pPr>
          <a:r>
            <a:rPr lang="en-GB" sz="1700" kern="1200" dirty="0" smtClean="0">
              <a:solidFill>
                <a:schemeClr val="tx1"/>
              </a:solidFill>
              <a:effectLst/>
              <a:latin typeface="+mn-lt"/>
              <a:ea typeface="+mn-ea"/>
              <a:cs typeface="+mn-cs"/>
            </a:rPr>
            <a:t>This blessing is due to Ahmadiyyat. </a:t>
          </a:r>
          <a:endParaRPr lang="en-GB" sz="1700" kern="1200" dirty="0"/>
        </a:p>
      </dsp:txBody>
      <dsp:txXfrm>
        <a:off x="2934989" y="913540"/>
        <a:ext cx="2359621" cy="1557737"/>
      </dsp:txXfrm>
    </dsp:sp>
    <dsp:sp modelId="{CD321369-00C4-433A-8483-8584FB3481BD}">
      <dsp:nvSpPr>
        <dsp:cNvPr id="0" name=""/>
        <dsp:cNvSpPr/>
      </dsp:nvSpPr>
      <dsp:spPr>
        <a:xfrm rot="2400000">
          <a:off x="5708373" y="1872122"/>
          <a:ext cx="2519511" cy="1637682"/>
        </a:xfrm>
        <a:prstGeom prst="round2SameRect">
          <a:avLst/>
        </a:prstGeom>
        <a:gradFill rotWithShape="0">
          <a:gsLst>
            <a:gs pos="0">
              <a:schemeClr val="accent2">
                <a:shade val="50000"/>
                <a:hueOff val="212917"/>
                <a:satOff val="-7597"/>
                <a:lumOff val="31313"/>
                <a:alphaOff val="0"/>
                <a:shade val="51000"/>
                <a:satMod val="130000"/>
              </a:schemeClr>
            </a:gs>
            <a:gs pos="80000">
              <a:schemeClr val="accent2">
                <a:shade val="50000"/>
                <a:hueOff val="212917"/>
                <a:satOff val="-7597"/>
                <a:lumOff val="31313"/>
                <a:alphaOff val="0"/>
                <a:shade val="93000"/>
                <a:satMod val="130000"/>
              </a:schemeClr>
            </a:gs>
            <a:gs pos="100000">
              <a:schemeClr val="accent2">
                <a:shade val="50000"/>
                <a:hueOff val="212917"/>
                <a:satOff val="-7597"/>
                <a:lumOff val="31313"/>
                <a:alphaOff val="0"/>
                <a:shade val="94000"/>
                <a:satMod val="135000"/>
              </a:schemeClr>
            </a:gs>
          </a:gsLst>
          <a:lin ang="16200000" scaled="0"/>
        </a:gradFill>
        <a:ln>
          <a:noFill/>
        </a:ln>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4770" tIns="21590" rIns="64770" bIns="21590" numCol="1" spcCol="1270" anchor="ctr" anchorCtr="0">
          <a:noAutofit/>
        </a:bodyPr>
        <a:lstStyle/>
        <a:p>
          <a:pPr lvl="0" algn="ctr" defTabSz="755650">
            <a:lnSpc>
              <a:spcPct val="90000"/>
            </a:lnSpc>
            <a:spcBef>
              <a:spcPct val="0"/>
            </a:spcBef>
            <a:spcAft>
              <a:spcPct val="35000"/>
            </a:spcAft>
          </a:pPr>
          <a:r>
            <a:rPr lang="en-GB" sz="1700" kern="1200" dirty="0" smtClean="0">
              <a:solidFill>
                <a:schemeClr val="tx1"/>
              </a:solidFill>
              <a:effectLst/>
              <a:latin typeface="+mn-lt"/>
              <a:ea typeface="+mn-ea"/>
              <a:cs typeface="+mn-cs"/>
            </a:rPr>
            <a:t>We should thus express our gratefulness by adopting an exemplary connection with Ahmadiyyat. </a:t>
          </a:r>
          <a:endParaRPr lang="en-GB" sz="1700" kern="1200" dirty="0"/>
        </a:p>
      </dsp:txBody>
      <dsp:txXfrm>
        <a:off x="5762624" y="1942715"/>
        <a:ext cx="2359621" cy="155773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presOf axis="self"/>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presOf axis="self"/>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1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2.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diagrams.loki3.com/TabbedArc+Icon">
  <dgm:title val="Tabbed Arc"/>
  <dgm:desc val="Use to show a set of related items arcing over a common area.  Best with small amounts of text."/>
  <dgm:catLst>
    <dgm:cat type="relationship" pri="20500"/>
    <dgm:cat type="officeonline" pri="4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dir/>
      <dgm:resizeHandles val="exact"/>
    </dgm:varLst>
    <dgm:choose name="Name1">
      <dgm:if name="Name2" axis="ch" ptType="node" func="cnt" op="equ" val="1">
        <dgm:alg type="cycle"/>
      </dgm:if>
      <dgm:else name="Name3">
        <dgm:choose name="Name4">
          <dgm:if name="Name5" axis="ch" ptType="node" func="cnt" op="lte" val="3">
            <dgm:choose name="Name6">
              <dgm:if name="Name7" func="var" arg="dir" op="equ" val="norm">
                <dgm:alg type="cycle">
                  <dgm:param type="stAng" val="-40"/>
                  <dgm:param type="spanAng" val="80"/>
                  <dgm:param type="rotPath" val="alongPath"/>
                </dgm:alg>
              </dgm:if>
              <dgm:else name="Name8">
                <dgm:alg type="cycle">
                  <dgm:param type="stAng" val="40"/>
                  <dgm:param type="spanAng" val="-80"/>
                  <dgm:param type="rotPath" val="alongPath"/>
                </dgm:alg>
              </dgm:else>
            </dgm:choose>
          </dgm:if>
          <dgm:else name="Name9">
            <dgm:choose name="Name10">
              <dgm:if name="Name11" func="var" arg="dir" op="equ" val="norm">
                <dgm:alg type="cycle">
                  <dgm:param type="stAng" val="-60"/>
                  <dgm:param type="spanAng" val="120"/>
                  <dgm:param type="rotPath" val="alongPath"/>
                </dgm:alg>
              </dgm:if>
              <dgm:else name="Name12">
                <dgm:alg type="cycle">
                  <dgm:param type="stAng" val="60"/>
                  <dgm:param type="spanAng" val="-120"/>
                  <dgm:param type="rotPath" val="alongPath"/>
                </dgm:alg>
              </dgm:else>
            </dgm:choose>
          </dgm:else>
        </dgm:choose>
      </dgm:else>
    </dgm:choose>
    <dgm:shape xmlns:r="http://schemas.openxmlformats.org/officeDocument/2006/relationships" r:blip="">
      <dgm:adjLst/>
    </dgm:shape>
    <dgm:presOf/>
    <dgm:choose name="Name13">
      <dgm:if name="Name14" axis="ch" ptType="node" func="cnt" op="equ" val="2">
        <dgm:constrLst>
          <dgm:constr type="w" for="ch" ptType="node" refType="w"/>
          <dgm:constr type="primFontSz" for="ch" ptType="node" op="equ" val="65"/>
          <dgm:constr type="sibSp" refType="w" fact="0.22"/>
        </dgm:constrLst>
      </dgm:if>
      <dgm:else name="Name15">
        <dgm:constrLst>
          <dgm:constr type="w" for="ch" ptType="node" refType="w"/>
          <dgm:constr type="primFontSz" for="ch" ptType="node" op="equ" val="65"/>
          <dgm:constr type="sibSp" refType="w" fact="0.14"/>
        </dgm:constrLst>
      </dgm:else>
    </dgm:choose>
    <dgm:ruleLst/>
    <dgm:forEach name="Name16" axis="ch" ptType="node">
      <dgm:choose name="Name17">
        <dgm:if name="Name18" axis="par ch" ptType="doc node" func="cnt" op="equ" val="1">
          <dgm:layoutNode name="one">
            <dgm:varLst>
              <dgm:bulletEnabled val="1"/>
            </dgm:varLst>
            <dgm:alg type="tx"/>
            <dgm:shape xmlns:r="http://schemas.openxmlformats.org/officeDocument/2006/relationships" type="round2SameRect" r:blip="">
              <dgm:adjLst/>
            </dgm:shape>
            <dgm:presOf axis="desOrSelf" ptType="node"/>
            <dgm:constrLst>
              <dgm:constr type="h" refType="w" fact="0.65"/>
              <dgm:constr type="tMarg" refType="primFontSz" fact="0.1"/>
              <dgm:constr type="bMarg" refType="primFontSz" fact="0.1"/>
              <dgm:constr type="lMarg" refType="primFontSz" fact="0.3"/>
              <dgm:constr type="rMarg" refType="primFontSz" fact="0.3"/>
            </dgm:constrLst>
            <dgm:ruleLst>
              <dgm:rule type="primFontSz" val="5" fact="NaN" max="NaN"/>
            </dgm:ruleLst>
          </dgm:layoutNode>
        </dgm:if>
        <dgm:else name="Name19">
          <dgm:layoutNode name="twoplus">
            <dgm:varLst>
              <dgm:bulletEnabled val="1"/>
            </dgm:varLst>
            <dgm:alg type="tx">
              <dgm:param type="autoTxRot" val="grav"/>
            </dgm:alg>
            <dgm:shape xmlns:r="http://schemas.openxmlformats.org/officeDocument/2006/relationships" type="round2SameRect" r:blip="">
              <dgm:adjLst/>
            </dgm:shape>
            <dgm:presOf axis="desOrSelf" ptType="node"/>
            <dgm:constrLst>
              <dgm:constr type="h" refType="w" fact="0.65"/>
              <dgm:constr type="tMarg" refType="primFontSz" fact="0.1"/>
              <dgm:constr type="bMarg" refType="primFontSz" fact="0.1"/>
              <dgm:constr type="lMarg" refType="primFontSz" fact="0.3"/>
              <dgm:constr type="rMarg" refType="primFontSz" fact="0.3"/>
            </dgm:constrLst>
            <dgm:ruleLst>
              <dgm:rule type="primFontSz" val="5" fact="NaN" max="NaN"/>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74A01FA3-178C-4104-B985-BA5CAD289AE4}" type="datetimeFigureOut">
              <a:rPr lang="en-US"/>
              <a:pPr>
                <a:defRPr/>
              </a:pPr>
              <a:t>4/24/2010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A8B5B418-6DD1-49FC-B1F0-1FA8A05232BD}" type="slidenum">
              <a:rPr lang="en-US"/>
              <a:pPr>
                <a:defRPr/>
              </a:pPr>
              <a:t>‹#›</a:t>
            </a:fld>
            <a:endParaRPr lang="en-US"/>
          </a:p>
        </p:txBody>
      </p:sp>
    </p:spTree>
    <p:extLst>
      <p:ext uri="{BB962C8B-B14F-4D97-AF65-F5344CB8AC3E}">
        <p14:creationId xmlns:p14="http://schemas.microsoft.com/office/powerpoint/2010/main" val="31811237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xmlns:mc="http://schemas.openxmlformats.org/markup-compatibility/2006" xmlns:a14="http://schemas.microsoft.com/office/drawing/2010/main" val="000000" mc:Ignorable=""/>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ea typeface="ＭＳ Ｐゴシック" pitchFamily="34" charset="-128"/>
            </a:endParaRPr>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FF586C4-8D1E-43E1-8F1D-D8A3F0FC303E}" type="slidenum">
              <a:rPr lang="en-US" smtClean="0">
                <a:ea typeface="ＭＳ Ｐゴシック" pitchFamily="34" charset="-128"/>
                <a:cs typeface="Arial" charset="0"/>
              </a:rPr>
              <a:pPr fontAlgn="base">
                <a:spcBef>
                  <a:spcPct val="0"/>
                </a:spcBef>
                <a:spcAft>
                  <a:spcPct val="0"/>
                </a:spcAft>
                <a:defRPr/>
              </a:pPr>
              <a:t>1</a:t>
            </a:fld>
            <a:endParaRPr lang="en-US" smtClean="0">
              <a:ea typeface="ＭＳ Ｐゴシック" pitchFamily="34" charset="-128"/>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xmlns:mc="http://schemas.openxmlformats.org/markup-compatibility/2006" xmlns:a14="http://schemas.microsoft.com/office/drawing/2010/main" val="000000" mc:Ignorable=""/>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mn-lt"/>
                <a:ea typeface="+mn-ea"/>
                <a:cs typeface="+mn-cs"/>
              </a:rPr>
              <a:t>Associating oneself to the Promised Messiah (on whom be peace) is not just an act of verbal professing, we have pledged allegiance to him in our </a:t>
            </a:r>
            <a:r>
              <a:rPr lang="en-GB" sz="1200" i="1" kern="1200" dirty="0" smtClean="0">
                <a:solidFill>
                  <a:schemeClr val="tx1"/>
                </a:solidFill>
                <a:effectLst/>
                <a:latin typeface="+mn-lt"/>
                <a:ea typeface="+mn-ea"/>
                <a:cs typeface="+mn-cs"/>
              </a:rPr>
              <a:t>bai’at</a:t>
            </a:r>
            <a:r>
              <a:rPr lang="en-GB" sz="1200" kern="1200" dirty="0" smtClean="0">
                <a:solidFill>
                  <a:schemeClr val="tx1"/>
                </a:solidFill>
                <a:effectLst/>
                <a:latin typeface="+mn-lt"/>
                <a:ea typeface="+mn-ea"/>
                <a:cs typeface="+mn-cs"/>
              </a:rPr>
              <a:t> and after him have done the same with the </a:t>
            </a:r>
            <a:r>
              <a:rPr lang="en-GB" sz="1200" kern="1200" dirty="0" err="1" smtClean="0">
                <a:solidFill>
                  <a:schemeClr val="tx1"/>
                </a:solidFill>
                <a:effectLst/>
                <a:latin typeface="+mn-lt"/>
                <a:ea typeface="+mn-ea"/>
                <a:cs typeface="+mn-cs"/>
              </a:rPr>
              <a:t>Khalifa</a:t>
            </a:r>
            <a:r>
              <a:rPr lang="en-GB" sz="1200" kern="1200" dirty="0" smtClean="0">
                <a:solidFill>
                  <a:schemeClr val="tx1"/>
                </a:solidFill>
                <a:effectLst/>
                <a:latin typeface="+mn-lt"/>
                <a:ea typeface="+mn-ea"/>
                <a:cs typeface="+mn-cs"/>
              </a:rPr>
              <a:t> of the time. </a:t>
            </a:r>
            <a:r>
              <a:rPr lang="en-GB" sz="1200" i="1" kern="1200" dirty="0" smtClean="0">
                <a:solidFill>
                  <a:schemeClr val="tx1"/>
                </a:solidFill>
                <a:effectLst/>
                <a:latin typeface="+mn-lt"/>
                <a:ea typeface="+mn-ea"/>
                <a:cs typeface="+mn-cs"/>
              </a:rPr>
              <a:t>Bai’at</a:t>
            </a:r>
            <a:r>
              <a:rPr lang="en-GB" sz="1200" kern="1200" dirty="0" smtClean="0">
                <a:solidFill>
                  <a:schemeClr val="tx1"/>
                </a:solidFill>
                <a:effectLst/>
                <a:latin typeface="+mn-lt"/>
                <a:ea typeface="+mn-ea"/>
                <a:cs typeface="+mn-cs"/>
              </a:rPr>
              <a:t> means selling and it signifies a pledge to sacrifice all one’s desires over God’s commandment, it signifies negating one’s own wishes and signifies considering God to be Ever Present. </a:t>
            </a:r>
          </a:p>
          <a:p>
            <a:endParaRPr lang="en-GB" dirty="0" smtClean="0"/>
          </a:p>
          <a:p>
            <a:pPr eaLnBrk="1" hangingPunct="1">
              <a:spcBef>
                <a:spcPct val="0"/>
              </a:spcBef>
            </a:pPr>
            <a:endParaRPr lang="en-GB" dirty="0" smtClean="0"/>
          </a:p>
        </p:txBody>
      </p:sp>
      <p:sp>
        <p:nvSpPr>
          <p:cNvPr id="2867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4BE9EEB-3A1C-4D4B-B7FB-684A1A8C5ACC}" type="slidenum">
              <a:rPr lang="en-US" smtClean="0">
                <a:cs typeface="Arial" charset="0"/>
              </a:rPr>
              <a:pPr fontAlgn="base">
                <a:spcBef>
                  <a:spcPct val="0"/>
                </a:spcBef>
                <a:spcAft>
                  <a:spcPct val="0"/>
                </a:spcAft>
                <a:defRPr/>
              </a:pPr>
              <a:t>10</a:t>
            </a:fld>
            <a:endParaRPr lang="en-US" smtClean="0">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xmlns:mc="http://schemas.openxmlformats.org/markup-compatibility/2006" xmlns:a14="http://schemas.microsoft.com/office/drawing/2010/main" val="000000" mc:Ignorable=""/>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GB" sz="1200" kern="1200" dirty="0" smtClean="0">
                <a:solidFill>
                  <a:schemeClr val="tx1"/>
                </a:solidFill>
                <a:effectLst/>
                <a:latin typeface="+mn-lt"/>
                <a:ea typeface="+mn-ea"/>
                <a:cs typeface="+mn-cs"/>
              </a:rPr>
              <a:t>Hudhur said he would briefly cite the conditions on which the Promised Messiah (on whom be peace) took our </a:t>
            </a:r>
            <a:r>
              <a:rPr lang="en-GB" sz="1200" i="1" kern="1200" dirty="0" smtClean="0">
                <a:solidFill>
                  <a:schemeClr val="tx1"/>
                </a:solidFill>
                <a:effectLst/>
                <a:latin typeface="+mn-lt"/>
                <a:ea typeface="+mn-ea"/>
                <a:cs typeface="+mn-cs"/>
              </a:rPr>
              <a:t>bai’at</a:t>
            </a:r>
            <a:r>
              <a:rPr lang="en-GB" sz="1200" kern="1200" dirty="0" smtClean="0">
                <a:solidFill>
                  <a:schemeClr val="tx1"/>
                </a:solidFill>
                <a:effectLst/>
                <a:latin typeface="+mn-lt"/>
                <a:ea typeface="+mn-ea"/>
                <a:cs typeface="+mn-cs"/>
              </a:rPr>
              <a:t> so that every one may self-reflect and self-examine how we are faring regarding this because God states: </a:t>
            </a:r>
            <a:r>
              <a:rPr lang="en-GB" sz="1200" b="1" kern="1200" dirty="0" smtClean="0">
                <a:solidFill>
                  <a:schemeClr val="tx1"/>
                </a:solidFill>
                <a:effectLst/>
                <a:latin typeface="+mn-lt"/>
                <a:ea typeface="+mn-ea"/>
                <a:cs typeface="+mn-cs"/>
              </a:rPr>
              <a:t>‘….and fulfil the covenant; for the covenant shall be questioned about.’</a:t>
            </a:r>
            <a:r>
              <a:rPr lang="en-GB" sz="1200" kern="1200" dirty="0" smtClean="0">
                <a:solidFill>
                  <a:schemeClr val="tx1"/>
                </a:solidFill>
                <a:effectLst/>
                <a:latin typeface="+mn-lt"/>
                <a:ea typeface="+mn-ea"/>
                <a:cs typeface="+mn-cs"/>
              </a:rPr>
              <a:t> (17:35)</a:t>
            </a:r>
          </a:p>
          <a:p>
            <a:pPr eaLnBrk="1" hangingPunct="1">
              <a:spcBef>
                <a:spcPct val="0"/>
              </a:spcBef>
            </a:pPr>
            <a:endParaRPr lang="en-GB" dirty="0" smtClean="0"/>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4DA0637-C086-46FC-A14F-0AF6F29DA2C7}" type="slidenum">
              <a:rPr lang="en-US" smtClean="0">
                <a:cs typeface="Arial" charset="0"/>
              </a:rPr>
              <a:pPr fontAlgn="base">
                <a:spcBef>
                  <a:spcPct val="0"/>
                </a:spcBef>
                <a:spcAft>
                  <a:spcPct val="0"/>
                </a:spcAft>
                <a:defRPr/>
              </a:pPr>
              <a:t>11</a:t>
            </a:fld>
            <a:endParaRPr lang="en-US" smtClean="0">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xmlns:mc="http://schemas.openxmlformats.org/markup-compatibility/2006" xmlns:a14="http://schemas.microsoft.com/office/drawing/2010/main" val="000000" mc:Ignorable=""/>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GB" sz="1200" kern="1200" dirty="0" smtClean="0">
                <a:solidFill>
                  <a:schemeClr val="tx1"/>
                </a:solidFill>
                <a:effectLst/>
                <a:latin typeface="+mn-lt"/>
                <a:ea typeface="+mn-ea"/>
                <a:cs typeface="+mn-cs"/>
              </a:rPr>
              <a:t>The Promised Messiah (on whom be peace) took our pledge to abstain from all manner of </a:t>
            </a:r>
            <a:r>
              <a:rPr lang="en-GB" sz="1200" i="1" kern="1200" dirty="0" smtClean="0">
                <a:solidFill>
                  <a:schemeClr val="tx1"/>
                </a:solidFill>
                <a:effectLst/>
                <a:latin typeface="+mn-lt"/>
                <a:ea typeface="+mn-ea"/>
                <a:cs typeface="+mn-cs"/>
              </a:rPr>
              <a:t>shirk</a:t>
            </a:r>
            <a:r>
              <a:rPr lang="en-GB" sz="1200" kern="1200" dirty="0" smtClean="0">
                <a:solidFill>
                  <a:schemeClr val="tx1"/>
                </a:solidFill>
                <a:effectLst/>
                <a:latin typeface="+mn-lt"/>
                <a:ea typeface="+mn-ea"/>
                <a:cs typeface="+mn-cs"/>
              </a:rPr>
              <a:t> (associating partners with God) with sincerity of heart.  Hudhur expounded that </a:t>
            </a:r>
            <a:r>
              <a:rPr lang="en-GB" sz="1200" i="1" kern="1200" dirty="0" smtClean="0">
                <a:solidFill>
                  <a:schemeClr val="tx1"/>
                </a:solidFill>
                <a:effectLst/>
                <a:latin typeface="+mn-lt"/>
                <a:ea typeface="+mn-ea"/>
                <a:cs typeface="+mn-cs"/>
              </a:rPr>
              <a:t>shirk</a:t>
            </a:r>
            <a:r>
              <a:rPr lang="en-GB" sz="1200" kern="1200" dirty="0" smtClean="0">
                <a:solidFill>
                  <a:schemeClr val="tx1"/>
                </a:solidFill>
                <a:effectLst/>
                <a:latin typeface="+mn-lt"/>
                <a:ea typeface="+mn-ea"/>
                <a:cs typeface="+mn-cs"/>
              </a:rPr>
              <a:t> does not only entail worship of stone idols, rather, there is also </a:t>
            </a:r>
            <a:r>
              <a:rPr lang="en-GB" sz="1200" i="1" kern="1200" dirty="0" smtClean="0">
                <a:solidFill>
                  <a:schemeClr val="tx1"/>
                </a:solidFill>
                <a:effectLst/>
                <a:latin typeface="+mn-lt"/>
                <a:ea typeface="+mn-ea"/>
                <a:cs typeface="+mn-cs"/>
              </a:rPr>
              <a:t>shirk</a:t>
            </a:r>
            <a:r>
              <a:rPr lang="en-GB" sz="1200" kern="1200" dirty="0" smtClean="0">
                <a:solidFill>
                  <a:schemeClr val="tx1"/>
                </a:solidFill>
                <a:effectLst/>
                <a:latin typeface="+mn-lt"/>
                <a:ea typeface="+mn-ea"/>
                <a:cs typeface="+mn-cs"/>
              </a:rPr>
              <a:t> which is hidden and is not so obvious. For example, disregarding </a:t>
            </a:r>
            <a:r>
              <a:rPr lang="en-GB" sz="1200" kern="1200" dirty="0" err="1" smtClean="0">
                <a:solidFill>
                  <a:schemeClr val="tx1"/>
                </a:solidFill>
                <a:effectLst/>
                <a:latin typeface="+mn-lt"/>
                <a:ea typeface="+mn-ea"/>
                <a:cs typeface="+mn-cs"/>
              </a:rPr>
              <a:t>Salat</a:t>
            </a:r>
            <a:r>
              <a:rPr lang="en-GB" sz="1200" kern="1200" dirty="0" smtClean="0">
                <a:solidFill>
                  <a:schemeClr val="tx1"/>
                </a:solidFill>
                <a:effectLst/>
                <a:latin typeface="+mn-lt"/>
                <a:ea typeface="+mn-ea"/>
                <a:cs typeface="+mn-cs"/>
              </a:rPr>
              <a:t> for the sake of one’s employment/business, to give precedence to worldly matters as if God is not </a:t>
            </a:r>
            <a:r>
              <a:rPr lang="en-GB" sz="1200" kern="1200" dirty="0" err="1" smtClean="0">
                <a:solidFill>
                  <a:schemeClr val="tx1"/>
                </a:solidFill>
                <a:effectLst/>
                <a:latin typeface="+mn-lt"/>
                <a:ea typeface="+mn-ea"/>
                <a:cs typeface="+mn-cs"/>
              </a:rPr>
              <a:t>Razaaq</a:t>
            </a:r>
            <a:r>
              <a:rPr lang="en-GB" sz="1200" kern="1200" dirty="0" smtClean="0">
                <a:solidFill>
                  <a:schemeClr val="tx1"/>
                </a:solidFill>
                <a:effectLst/>
                <a:latin typeface="+mn-lt"/>
                <a:ea typeface="+mn-ea"/>
                <a:cs typeface="+mn-cs"/>
              </a:rPr>
              <a:t> (the Great </a:t>
            </a:r>
            <a:r>
              <a:rPr lang="en-GB" sz="1200" kern="1200" dirty="0" err="1" smtClean="0">
                <a:solidFill>
                  <a:schemeClr val="tx1"/>
                </a:solidFill>
                <a:effectLst/>
                <a:latin typeface="+mn-lt"/>
                <a:ea typeface="+mn-ea"/>
                <a:cs typeface="+mn-cs"/>
              </a:rPr>
              <a:t>Sustainer</a:t>
            </a:r>
            <a:r>
              <a:rPr lang="en-GB" sz="1200" kern="1200" dirty="0" smtClean="0">
                <a:solidFill>
                  <a:schemeClr val="tx1"/>
                </a:solidFill>
                <a:effectLst/>
                <a:latin typeface="+mn-lt"/>
                <a:ea typeface="+mn-ea"/>
                <a:cs typeface="+mn-cs"/>
              </a:rPr>
              <a:t>) rather it is one’s business or employment that would sustain one. Sometimes one’s children go against the word of God, in such instance complying with them becomes </a:t>
            </a:r>
            <a:r>
              <a:rPr lang="en-GB" sz="1200" i="1" kern="1200" dirty="0" smtClean="0">
                <a:solidFill>
                  <a:schemeClr val="tx1"/>
                </a:solidFill>
                <a:effectLst/>
                <a:latin typeface="+mn-lt"/>
                <a:ea typeface="+mn-ea"/>
                <a:cs typeface="+mn-cs"/>
              </a:rPr>
              <a:t>shirk</a:t>
            </a:r>
            <a:r>
              <a:rPr lang="en-GB" sz="1200" kern="1200" dirty="0" smtClean="0">
                <a:solidFill>
                  <a:schemeClr val="tx1"/>
                </a:solidFill>
                <a:effectLst/>
                <a:latin typeface="+mn-lt"/>
                <a:ea typeface="+mn-ea"/>
                <a:cs typeface="+mn-cs"/>
              </a:rPr>
              <a:t>. Hudhur said some people are distanced from Ahmadiyyat because of their children. God states: </a:t>
            </a:r>
            <a:r>
              <a:rPr lang="en-GB" sz="1200" b="1" kern="1200" dirty="0" smtClean="0">
                <a:solidFill>
                  <a:schemeClr val="tx1"/>
                </a:solidFill>
                <a:effectLst/>
                <a:latin typeface="+mn-lt"/>
                <a:ea typeface="+mn-ea"/>
                <a:cs typeface="+mn-cs"/>
              </a:rPr>
              <a:t>‘O ye who believe! let not your wealth and your children divert you from the remembrance of Allah…’</a:t>
            </a:r>
            <a:r>
              <a:rPr lang="en-GB" sz="1200" kern="1200" dirty="0" smtClean="0">
                <a:solidFill>
                  <a:schemeClr val="tx1"/>
                </a:solidFill>
                <a:effectLst/>
                <a:latin typeface="+mn-lt"/>
                <a:ea typeface="+mn-ea"/>
                <a:cs typeface="+mn-cs"/>
              </a:rPr>
              <a:t> (63:10). Hudhur said this negligence is not an insignificant one; rather it leads one to destruction. </a:t>
            </a:r>
          </a:p>
          <a:p>
            <a:pPr eaLnBrk="1" hangingPunct="1">
              <a:spcBef>
                <a:spcPct val="0"/>
              </a:spcBef>
            </a:pPr>
            <a:endParaRPr lang="en-GB" dirty="0" smtClean="0"/>
          </a:p>
        </p:txBody>
      </p:sp>
      <p:sp>
        <p:nvSpPr>
          <p:cNvPr id="348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5155CFB-692A-4713-9D80-7B9203594BCB}" type="slidenum">
              <a:rPr lang="en-US" smtClean="0">
                <a:cs typeface="Arial" charset="0"/>
              </a:rPr>
              <a:pPr fontAlgn="base">
                <a:spcBef>
                  <a:spcPct val="0"/>
                </a:spcBef>
                <a:spcAft>
                  <a:spcPct val="0"/>
                </a:spcAft>
                <a:defRPr/>
              </a:pPr>
              <a:t>12</a:t>
            </a:fld>
            <a:endParaRPr lang="en-US" smtClean="0">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xmlns:mc="http://schemas.openxmlformats.org/markup-compatibility/2006" xmlns:a14="http://schemas.microsoft.com/office/drawing/2010/main" val="000000" mc:Ignorable=""/>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GB" sz="1200" kern="1200" dirty="0" smtClean="0">
                <a:solidFill>
                  <a:schemeClr val="tx1"/>
                </a:solidFill>
                <a:effectLst/>
                <a:latin typeface="+mn-lt"/>
                <a:ea typeface="+mn-ea"/>
                <a:cs typeface="+mn-cs"/>
              </a:rPr>
              <a:t>Hudhur said some people are distanced from Ahmadiyyat because of their children. God states: </a:t>
            </a:r>
            <a:r>
              <a:rPr lang="en-GB" sz="1200" b="1" kern="1200" dirty="0" smtClean="0">
                <a:solidFill>
                  <a:schemeClr val="tx1"/>
                </a:solidFill>
                <a:effectLst/>
                <a:latin typeface="+mn-lt"/>
                <a:ea typeface="+mn-ea"/>
                <a:cs typeface="+mn-cs"/>
              </a:rPr>
              <a:t>‘O ye who believe! let not your wealth and your children divert you from the remembrance of Allah…’</a:t>
            </a:r>
            <a:r>
              <a:rPr lang="en-GB" sz="1200" kern="1200" dirty="0" smtClean="0">
                <a:solidFill>
                  <a:schemeClr val="tx1"/>
                </a:solidFill>
                <a:effectLst/>
                <a:latin typeface="+mn-lt"/>
                <a:ea typeface="+mn-ea"/>
                <a:cs typeface="+mn-cs"/>
              </a:rPr>
              <a:t> (63:10). Hudhur said this negligence is not an insignificant one; rather it leads one to destruction. </a:t>
            </a:r>
          </a:p>
          <a:p>
            <a:pPr eaLnBrk="1" hangingPunct="1">
              <a:spcBef>
                <a:spcPct val="0"/>
              </a:spcBef>
            </a:pPr>
            <a:endParaRPr lang="en-GB" dirty="0" smtClean="0"/>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906BC37-AA7A-4753-A9AF-0914D66C7E86}" type="slidenum">
              <a:rPr lang="en-US" smtClean="0">
                <a:cs typeface="Arial" charset="0"/>
              </a:rPr>
              <a:pPr fontAlgn="base">
                <a:spcBef>
                  <a:spcPct val="0"/>
                </a:spcBef>
                <a:spcAft>
                  <a:spcPct val="0"/>
                </a:spcAft>
                <a:defRPr/>
              </a:pPr>
              <a:t>13</a:t>
            </a:fld>
            <a:endParaRPr lang="en-US" smtClean="0">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effectLst/>
                <a:latin typeface="+mn-lt"/>
                <a:ea typeface="+mn-ea"/>
                <a:cs typeface="+mn-cs"/>
              </a:rPr>
              <a:t>An Ahmadi is also expected to keep away from falsehood, fornication, adultery, trespasses of the eye, debauchery, dissipation, cruelty, dishonesty, mischief and rebellion. Hudhur said we need to constantly evaluate ourselves whether we are staying away from falsehood; some people have a very broad and erroneous understanding of falsehood. </a:t>
            </a:r>
            <a:endParaRPr lang="en-GB" dirty="0"/>
          </a:p>
        </p:txBody>
      </p:sp>
      <p:sp>
        <p:nvSpPr>
          <p:cNvPr id="4" name="Slide Number Placeholder 3"/>
          <p:cNvSpPr>
            <a:spLocks noGrp="1"/>
          </p:cNvSpPr>
          <p:nvPr>
            <p:ph type="sldNum" sz="quarter" idx="10"/>
          </p:nvPr>
        </p:nvSpPr>
        <p:spPr/>
        <p:txBody>
          <a:bodyPr/>
          <a:lstStyle/>
          <a:p>
            <a:pPr>
              <a:defRPr/>
            </a:pPr>
            <a:fld id="{A8B5B418-6DD1-49FC-B1F0-1FA8A05232BD}"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xmlns:mc="http://schemas.openxmlformats.org/markup-compatibility/2006" xmlns:a14="http://schemas.microsoft.com/office/drawing/2010/main" val="000000" mc:Ignorable=""/>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z="1200" kern="1200" dirty="0" smtClean="0">
                <a:solidFill>
                  <a:schemeClr val="tx1"/>
                </a:solidFill>
                <a:effectLst/>
                <a:latin typeface="+mn-lt"/>
                <a:ea typeface="+mn-ea"/>
                <a:cs typeface="+mn-cs"/>
              </a:rPr>
              <a:t>Hudhur said as regard fornication and trespass of the eye, through the media of video and internet vulgar and obscene programmes can be accessed. These affect young people in particular. Hudhur said this evil first encroaches in the name of freedom and open-mindedness and some unfortunate families get personally embroiled in it. Hudhur said first there is fornication of the mind and the eye which can lead to reality. At first parents do not pay attention and later on they are distraught. Children should not be allowed to watch vulgar programmes on the TV and careful eye should be kept on their internet use. If parents do not have the know-how/knowledge then </a:t>
            </a:r>
            <a:r>
              <a:rPr lang="en-GB" sz="1200" i="1" kern="1200" dirty="0" err="1" smtClean="0">
                <a:solidFill>
                  <a:schemeClr val="tx1"/>
                </a:solidFill>
                <a:effectLst/>
                <a:latin typeface="+mn-lt"/>
                <a:ea typeface="+mn-ea"/>
                <a:cs typeface="+mn-cs"/>
              </a:rPr>
              <a:t>Jama’at</a:t>
            </a:r>
            <a:r>
              <a:rPr lang="en-GB" sz="1200" kern="1200" dirty="0" smtClean="0">
                <a:solidFill>
                  <a:schemeClr val="tx1"/>
                </a:solidFill>
                <a:effectLst/>
                <a:latin typeface="+mn-lt"/>
                <a:ea typeface="+mn-ea"/>
                <a:cs typeface="+mn-cs"/>
              </a:rPr>
              <a:t> and the auxiliaries should organise awareness programmes about these and promote their respective members to affiliate with their auxiliary organisation so that they may go on to give precedence to faith over worldly matters. Parents should give complete cooperation in this as any weakness on their part can be cause of destruction. </a:t>
            </a:r>
            <a:endParaRPr lang="en-GB" dirty="0" smtClean="0"/>
          </a:p>
        </p:txBody>
      </p:sp>
      <p:sp>
        <p:nvSpPr>
          <p:cNvPr id="297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5FC2921-AA55-4005-867F-F4878FFE71FD}" type="slidenum">
              <a:rPr lang="en-US" smtClean="0">
                <a:cs typeface="Arial" charset="0"/>
              </a:rPr>
              <a:pPr fontAlgn="base">
                <a:spcBef>
                  <a:spcPct val="0"/>
                </a:spcBef>
                <a:spcAft>
                  <a:spcPct val="0"/>
                </a:spcAft>
                <a:defRPr/>
              </a:pPr>
              <a:t>15</a:t>
            </a:fld>
            <a:endParaRPr lang="en-US" smtClean="0">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xmlns:mc="http://schemas.openxmlformats.org/markup-compatibility/2006" xmlns:a14="http://schemas.microsoft.com/office/drawing/2010/main" val="000000" mc:Ignorable=""/>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z="1200" kern="1200" dirty="0" smtClean="0">
                <a:solidFill>
                  <a:schemeClr val="tx1"/>
                </a:solidFill>
                <a:effectLst/>
                <a:latin typeface="+mn-lt"/>
                <a:ea typeface="+mn-ea"/>
                <a:cs typeface="+mn-cs"/>
              </a:rPr>
              <a:t>The greatest responsibility lays with the head of the household, the man. He should save his children from the Fire from which God has saved him. While the Muslim world is extremely restless for leadership, Ahmadis have the blessing of </a:t>
            </a:r>
            <a:r>
              <a:rPr lang="en-GB" sz="1200" kern="1200" dirty="0" err="1" smtClean="0">
                <a:solidFill>
                  <a:schemeClr val="tx1"/>
                </a:solidFill>
                <a:effectLst/>
                <a:latin typeface="+mn-lt"/>
                <a:ea typeface="+mn-ea"/>
                <a:cs typeface="+mn-cs"/>
              </a:rPr>
              <a:t>Khilafat</a:t>
            </a:r>
            <a:r>
              <a:rPr lang="en-GB" sz="1200" kern="1200" dirty="0" smtClean="0">
                <a:solidFill>
                  <a:schemeClr val="tx1"/>
                </a:solidFill>
                <a:effectLst/>
                <a:latin typeface="+mn-lt"/>
                <a:ea typeface="+mn-ea"/>
                <a:cs typeface="+mn-cs"/>
              </a:rPr>
              <a:t> that constantly guides. This blessing demands that we pledge to shun every evil and move onwards. We should always remember God states: </a:t>
            </a:r>
            <a:r>
              <a:rPr lang="en-GB" sz="1200" b="1" kern="1200" dirty="0" smtClean="0">
                <a:solidFill>
                  <a:schemeClr val="tx1"/>
                </a:solidFill>
                <a:effectLst/>
                <a:latin typeface="+mn-lt"/>
                <a:ea typeface="+mn-ea"/>
                <a:cs typeface="+mn-cs"/>
              </a:rPr>
              <a:t>‘O ye who believe! save yourselves and your families from a Fire…’</a:t>
            </a:r>
            <a:r>
              <a:rPr lang="en-GB" sz="1200" kern="1200" dirty="0" smtClean="0">
                <a:solidFill>
                  <a:schemeClr val="tx1"/>
                </a:solidFill>
                <a:effectLst/>
                <a:latin typeface="+mn-lt"/>
                <a:ea typeface="+mn-ea"/>
                <a:cs typeface="+mn-cs"/>
              </a:rPr>
              <a:t> (66:7). These days one comes across gaping moral ills, which are not considered immoral in the West. These are first followed in the name of open-mindedness, later it is realised they are neither entertainment nor freedom, rather these are pits of fire in the name of entertainment and freedom. Hudhur said to young people that they should understand it is not the object of their lives to get involved in these frivolities. By token of being an Ahmadi, there should be a distinct difference between them and others. </a:t>
            </a:r>
            <a:endParaRPr lang="en-GB" dirty="0" smtClean="0"/>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038F7A1-C204-4EAD-9CF0-99D66285C382}" type="slidenum">
              <a:rPr lang="en-US" smtClean="0">
                <a:cs typeface="Arial" charset="0"/>
              </a:rPr>
              <a:pPr fontAlgn="base">
                <a:spcBef>
                  <a:spcPct val="0"/>
                </a:spcBef>
                <a:spcAft>
                  <a:spcPct val="0"/>
                </a:spcAft>
                <a:defRPr/>
              </a:pPr>
              <a:t>16</a:t>
            </a:fld>
            <a:endParaRPr lang="en-US" smtClean="0">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xmlns:mc="http://schemas.openxmlformats.org/markup-compatibility/2006" xmlns:a14="http://schemas.microsoft.com/office/drawing/2010/main" val="000000" mc:Ignorable=""/>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GB" sz="1200" kern="1200" dirty="0" smtClean="0">
                <a:solidFill>
                  <a:schemeClr val="tx1"/>
                </a:solidFill>
                <a:effectLst/>
                <a:latin typeface="+mn-lt"/>
                <a:ea typeface="+mn-ea"/>
                <a:cs typeface="+mn-cs"/>
              </a:rPr>
              <a:t>Hudhur said all Ahmadis should avoid oppression and injustice. There should be mutual affection within the Community while avoiding deception of all kind and following </a:t>
            </a:r>
            <a:r>
              <a:rPr lang="en-GB" sz="1200" i="1" kern="1200" dirty="0" err="1" smtClean="0">
                <a:solidFill>
                  <a:schemeClr val="tx1"/>
                </a:solidFill>
                <a:effectLst/>
                <a:latin typeface="+mn-lt"/>
                <a:ea typeface="+mn-ea"/>
                <a:cs typeface="+mn-cs"/>
              </a:rPr>
              <a:t>Nizaam</a:t>
            </a:r>
            <a:r>
              <a:rPr lang="en-GB" sz="1200" i="1" kern="1200" dirty="0" smtClean="0">
                <a:solidFill>
                  <a:schemeClr val="tx1"/>
                </a:solidFill>
                <a:effectLst/>
                <a:latin typeface="+mn-lt"/>
                <a:ea typeface="+mn-ea"/>
                <a:cs typeface="+mn-cs"/>
              </a:rPr>
              <a:t> e </a:t>
            </a:r>
            <a:r>
              <a:rPr lang="en-GB" sz="1200" i="1" kern="1200" dirty="0" err="1" smtClean="0">
                <a:solidFill>
                  <a:schemeClr val="tx1"/>
                </a:solidFill>
                <a:effectLst/>
                <a:latin typeface="+mn-lt"/>
                <a:ea typeface="+mn-ea"/>
                <a:cs typeface="+mn-cs"/>
              </a:rPr>
              <a:t>Jama’at</a:t>
            </a:r>
            <a:r>
              <a:rPr lang="en-GB" sz="1200" kern="1200" dirty="0" smtClean="0">
                <a:solidFill>
                  <a:schemeClr val="tx1"/>
                </a:solidFill>
                <a:effectLst/>
                <a:latin typeface="+mn-lt"/>
                <a:ea typeface="+mn-ea"/>
                <a:cs typeface="+mn-cs"/>
              </a:rPr>
              <a:t> (the administrative system) of the Community. The beauty of our Community is with its </a:t>
            </a:r>
            <a:r>
              <a:rPr lang="en-GB" sz="1200" i="1" kern="1200" dirty="0" err="1" smtClean="0">
                <a:solidFill>
                  <a:schemeClr val="tx1"/>
                </a:solidFill>
                <a:effectLst/>
                <a:latin typeface="+mn-lt"/>
                <a:ea typeface="+mn-ea"/>
                <a:cs typeface="+mn-cs"/>
              </a:rPr>
              <a:t>Nizaam</a:t>
            </a:r>
            <a:r>
              <a:rPr lang="en-GB" sz="1200" i="1" kern="1200" dirty="0" smtClean="0">
                <a:solidFill>
                  <a:schemeClr val="tx1"/>
                </a:solidFill>
                <a:effectLst/>
                <a:latin typeface="+mn-lt"/>
                <a:ea typeface="+mn-ea"/>
                <a:cs typeface="+mn-cs"/>
              </a:rPr>
              <a:t> e </a:t>
            </a:r>
            <a:r>
              <a:rPr lang="en-GB" sz="1200" i="1" kern="1200" dirty="0" err="1" smtClean="0">
                <a:solidFill>
                  <a:schemeClr val="tx1"/>
                </a:solidFill>
                <a:effectLst/>
                <a:latin typeface="+mn-lt"/>
                <a:ea typeface="+mn-ea"/>
                <a:cs typeface="+mn-cs"/>
              </a:rPr>
              <a:t>Jama’at</a:t>
            </a:r>
            <a:r>
              <a:rPr lang="en-GB" sz="1200" kern="1200" dirty="0" smtClean="0">
                <a:solidFill>
                  <a:schemeClr val="tx1"/>
                </a:solidFill>
                <a:effectLst/>
                <a:latin typeface="+mn-lt"/>
                <a:ea typeface="+mn-ea"/>
                <a:cs typeface="+mn-cs"/>
              </a:rPr>
              <a:t>  alone. Distancing oneself from it takes away the difference between us and the others. Some say they are most loyal to </a:t>
            </a:r>
            <a:r>
              <a:rPr lang="en-GB" sz="1200" kern="1200" dirty="0" err="1" smtClean="0">
                <a:solidFill>
                  <a:schemeClr val="tx1"/>
                </a:solidFill>
                <a:effectLst/>
                <a:latin typeface="+mn-lt"/>
                <a:ea typeface="+mn-ea"/>
                <a:cs typeface="+mn-cs"/>
              </a:rPr>
              <a:t>Khilafat</a:t>
            </a:r>
            <a:r>
              <a:rPr lang="en-GB" sz="1200" kern="1200" dirty="0" smtClean="0">
                <a:solidFill>
                  <a:schemeClr val="tx1"/>
                </a:solidFill>
                <a:effectLst/>
                <a:latin typeface="+mn-lt"/>
                <a:ea typeface="+mn-ea"/>
                <a:cs typeface="+mn-cs"/>
              </a:rPr>
              <a:t> but have differences with the </a:t>
            </a:r>
            <a:r>
              <a:rPr lang="en-GB" sz="1200" i="1" kern="1200" dirty="0" err="1" smtClean="0">
                <a:solidFill>
                  <a:schemeClr val="tx1"/>
                </a:solidFill>
                <a:effectLst/>
                <a:latin typeface="+mn-lt"/>
                <a:ea typeface="+mn-ea"/>
                <a:cs typeface="+mn-cs"/>
              </a:rPr>
              <a:t>Nizaam</a:t>
            </a:r>
            <a:r>
              <a:rPr lang="en-GB" sz="1200" i="1" kern="1200" dirty="0" smtClean="0">
                <a:solidFill>
                  <a:schemeClr val="tx1"/>
                </a:solidFill>
                <a:effectLst/>
                <a:latin typeface="+mn-lt"/>
                <a:ea typeface="+mn-ea"/>
                <a:cs typeface="+mn-cs"/>
              </a:rPr>
              <a:t> e </a:t>
            </a:r>
            <a:r>
              <a:rPr lang="en-GB" sz="1200" i="1" kern="1200" dirty="0" err="1" smtClean="0">
                <a:solidFill>
                  <a:schemeClr val="tx1"/>
                </a:solidFill>
                <a:effectLst/>
                <a:latin typeface="+mn-lt"/>
                <a:ea typeface="+mn-ea"/>
                <a:cs typeface="+mn-cs"/>
              </a:rPr>
              <a:t>Jama’at</a:t>
            </a:r>
            <a:r>
              <a:rPr lang="en-GB" sz="1200" kern="1200" dirty="0" smtClean="0">
                <a:solidFill>
                  <a:schemeClr val="tx1"/>
                </a:solidFill>
                <a:effectLst/>
                <a:latin typeface="+mn-lt"/>
                <a:ea typeface="+mn-ea"/>
                <a:cs typeface="+mn-cs"/>
              </a:rPr>
              <a:t>. They should understand the </a:t>
            </a:r>
            <a:r>
              <a:rPr lang="en-GB" sz="1200" i="1" kern="1200" dirty="0" err="1" smtClean="0">
                <a:solidFill>
                  <a:schemeClr val="tx1"/>
                </a:solidFill>
                <a:effectLst/>
                <a:latin typeface="+mn-lt"/>
                <a:ea typeface="+mn-ea"/>
                <a:cs typeface="+mn-cs"/>
              </a:rPr>
              <a:t>Nizaam</a:t>
            </a:r>
            <a:r>
              <a:rPr lang="en-GB" sz="1200" i="1" kern="1200" dirty="0" smtClean="0">
                <a:solidFill>
                  <a:schemeClr val="tx1"/>
                </a:solidFill>
                <a:effectLst/>
                <a:latin typeface="+mn-lt"/>
                <a:ea typeface="+mn-ea"/>
                <a:cs typeface="+mn-cs"/>
              </a:rPr>
              <a:t> e </a:t>
            </a:r>
            <a:r>
              <a:rPr lang="en-GB" sz="1200" i="1" kern="1200" dirty="0" err="1" smtClean="0">
                <a:solidFill>
                  <a:schemeClr val="tx1"/>
                </a:solidFill>
                <a:effectLst/>
                <a:latin typeface="+mn-lt"/>
                <a:ea typeface="+mn-ea"/>
                <a:cs typeface="+mn-cs"/>
              </a:rPr>
              <a:t>Jama’at</a:t>
            </a:r>
            <a:r>
              <a:rPr lang="en-GB" sz="1200" kern="1200" dirty="0" smtClean="0">
                <a:solidFill>
                  <a:schemeClr val="tx1"/>
                </a:solidFill>
                <a:effectLst/>
                <a:latin typeface="+mn-lt"/>
                <a:ea typeface="+mn-ea"/>
                <a:cs typeface="+mn-cs"/>
              </a:rPr>
              <a:t> is created by </a:t>
            </a:r>
            <a:r>
              <a:rPr lang="en-GB" sz="1200" kern="1200" dirty="0" err="1" smtClean="0">
                <a:solidFill>
                  <a:schemeClr val="tx1"/>
                </a:solidFill>
                <a:effectLst/>
                <a:latin typeface="+mn-lt"/>
                <a:ea typeface="+mn-ea"/>
                <a:cs typeface="+mn-cs"/>
              </a:rPr>
              <a:t>Khilafat</a:t>
            </a:r>
            <a:r>
              <a:rPr lang="en-GB" sz="1200" kern="1200" dirty="0" smtClean="0">
                <a:solidFill>
                  <a:schemeClr val="tx1"/>
                </a:solidFill>
                <a:effectLst/>
                <a:latin typeface="+mn-lt"/>
                <a:ea typeface="+mn-ea"/>
                <a:cs typeface="+mn-cs"/>
              </a:rPr>
              <a:t>. If anyone has any grievance they should write to the </a:t>
            </a:r>
            <a:r>
              <a:rPr lang="en-GB" sz="1200" kern="1200" dirty="0" err="1" smtClean="0">
                <a:solidFill>
                  <a:schemeClr val="tx1"/>
                </a:solidFill>
                <a:effectLst/>
                <a:latin typeface="+mn-lt"/>
                <a:ea typeface="+mn-ea"/>
                <a:cs typeface="+mn-cs"/>
              </a:rPr>
              <a:t>Khalifa</a:t>
            </a:r>
            <a:r>
              <a:rPr lang="en-GB" sz="1200" kern="1200" dirty="0" smtClean="0">
                <a:solidFill>
                  <a:schemeClr val="tx1"/>
                </a:solidFill>
                <a:effectLst/>
                <a:latin typeface="+mn-lt"/>
                <a:ea typeface="+mn-ea"/>
                <a:cs typeface="+mn-cs"/>
              </a:rPr>
              <a:t> of the time but no one is allowed to disregard the discipline of the Community. Similarly the office-holders also have a responsibility to keep a deportment of justice and affection. </a:t>
            </a:r>
          </a:p>
          <a:p>
            <a:pPr eaLnBrk="1" hangingPunct="1">
              <a:spcBef>
                <a:spcPct val="0"/>
              </a:spcBef>
            </a:pPr>
            <a:endParaRPr lang="en-GB" dirty="0" smtClean="0"/>
          </a:p>
        </p:txBody>
      </p:sp>
      <p:sp>
        <p:nvSpPr>
          <p:cNvPr id="440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CBA764C-1335-4988-819C-8A089DC595F5}" type="slidenum">
              <a:rPr lang="en-US" smtClean="0">
                <a:cs typeface="Arial" charset="0"/>
              </a:rPr>
              <a:pPr fontAlgn="base">
                <a:spcBef>
                  <a:spcPct val="0"/>
                </a:spcBef>
                <a:spcAft>
                  <a:spcPct val="0"/>
                </a:spcAft>
                <a:defRPr/>
              </a:pPr>
              <a:t>17</a:t>
            </a:fld>
            <a:endParaRPr lang="en-US" smtClean="0">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xmlns:mc="http://schemas.openxmlformats.org/markup-compatibility/2006" xmlns:a14="http://schemas.microsoft.com/office/drawing/2010/main" val="000000" mc:Ignorable=""/>
            </a:solidFill>
            <a:miter lim="800000"/>
            <a:headEnd/>
            <a:tailEnd/>
          </a:ln>
        </p:spPr>
      </p:sp>
      <p:sp>
        <p:nvSpPr>
          <p:cNvPr id="48131"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GB" sz="1200" kern="1200" dirty="0" smtClean="0">
                <a:solidFill>
                  <a:schemeClr val="tx1"/>
                </a:solidFill>
                <a:effectLst/>
                <a:latin typeface="+mn-lt"/>
                <a:ea typeface="+mn-ea"/>
                <a:cs typeface="+mn-cs"/>
              </a:rPr>
              <a:t>Then attention is drawn to </a:t>
            </a:r>
            <a:r>
              <a:rPr lang="en-GB" sz="1200" kern="1200" dirty="0" err="1" smtClean="0">
                <a:solidFill>
                  <a:schemeClr val="tx1"/>
                </a:solidFill>
                <a:effectLst/>
                <a:latin typeface="+mn-lt"/>
                <a:ea typeface="+mn-ea"/>
                <a:cs typeface="+mn-cs"/>
              </a:rPr>
              <a:t>Salat</a:t>
            </a:r>
            <a:r>
              <a:rPr lang="en-GB" sz="1200" kern="1200" dirty="0" smtClean="0">
                <a:solidFill>
                  <a:schemeClr val="tx1"/>
                </a:solidFill>
                <a:effectLst/>
                <a:latin typeface="+mn-lt"/>
                <a:ea typeface="+mn-ea"/>
                <a:cs typeface="+mn-cs"/>
              </a:rPr>
              <a:t>, about which Hudhur expounded earlier. The fourth condition of bai’at is that one will not cause harm of anyone under the impulse of any passion. Then one will remain faithful to God in all circumstances, in sorrow and happiness, in adversity and prosperity. Hudhur said some people have been victims of the current economics crisis; however one must not leave God’s protection. One is expected to avoid worldly customs and lustful inclinations, submit oneself to the authority of the Qur’an, obey God and His Prophet (peace and blessings of Allah be on him). One should entirely give up pride and vanity and spend life in humility. </a:t>
            </a:r>
          </a:p>
          <a:p>
            <a:pPr eaLnBrk="1" hangingPunct="1">
              <a:spcBef>
                <a:spcPct val="0"/>
              </a:spcBef>
            </a:pPr>
            <a:endParaRPr lang="en-GB" dirty="0" smtClean="0"/>
          </a:p>
        </p:txBody>
      </p:sp>
      <p:sp>
        <p:nvSpPr>
          <p:cNvPr id="440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CBA764C-1335-4988-819C-8A089DC595F5}" type="slidenum">
              <a:rPr lang="en-US" smtClean="0">
                <a:cs typeface="Arial" charset="0"/>
              </a:rPr>
              <a:pPr fontAlgn="base">
                <a:spcBef>
                  <a:spcPct val="0"/>
                </a:spcBef>
                <a:spcAft>
                  <a:spcPct val="0"/>
                </a:spcAft>
                <a:defRPr/>
              </a:pPr>
              <a:t>18</a:t>
            </a:fld>
            <a:endParaRPr lang="en-US" smtClean="0">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mn-lt"/>
                <a:ea typeface="+mn-ea"/>
                <a:cs typeface="+mn-cs"/>
              </a:rPr>
              <a:t>The eighth condition of bai’at is that one shall hold faith, the honour of faith, and the cause of Islam dearer to one than one’s life, wealth, honour, children and all other dear ones. Hudhur said this is indeed a very significant condition which each Ahmadi should be mindful of. The outside world is watching us for we claim to represent the true picture of Islam. Therefore it is our responsibility to maintain Islam’s honour. We can only do successful </a:t>
            </a:r>
            <a:r>
              <a:rPr lang="en-GB" sz="1200" kern="1200" dirty="0" err="1" smtClean="0">
                <a:solidFill>
                  <a:schemeClr val="tx1"/>
                </a:solidFill>
                <a:effectLst/>
                <a:latin typeface="+mn-lt"/>
                <a:ea typeface="+mn-ea"/>
                <a:cs typeface="+mn-cs"/>
              </a:rPr>
              <a:t>Tabligh</a:t>
            </a:r>
            <a:r>
              <a:rPr lang="en-GB" sz="1200" kern="1200" dirty="0" smtClean="0">
                <a:solidFill>
                  <a:schemeClr val="tx1"/>
                </a:solidFill>
                <a:effectLst/>
                <a:latin typeface="+mn-lt"/>
                <a:ea typeface="+mn-ea"/>
                <a:cs typeface="+mn-cs"/>
              </a:rPr>
              <a:t> if our own models are pious. Today there is opposition to Islam all around us. It is our task to present a picture of true Islam to the world. Opponents of Islam have tried their ways in this country as well by banning the construction of minarets. Would the absence of minarets put a stop to criminal activities?  Although a decision has been taken regarding the minarets, a momentum should be maintained about this issue.  Write to newspapers, hold seminars. The law to ban minarets was made following a referendum, a referendum could also overturn it. Of course minarets do not have that much significance as they became a feature much later on [in Islamic history]. However, it is a matter of the honour of Islam. You should give them the example of Ahmadiyyat, that it is established in 195 countries of the world but there is never an instance of breaking the law or any participation in any unrest against the government of the land. We are the true picture of Islam. Hudhur said rather than be inward-looking, individual connections should be made [with the locals] by those who know the [local] language. Those who do not know the language can distribute literature. Each person will have to participate in this.  Another issue that has been raised in Europe is that of Purdah. Our ladies and girls should organise a campaign to write to newspapers. Our girls did a good job in the UK and Germany regarding this.  </a:t>
            </a:r>
            <a:endParaRPr lang="en-GB" dirty="0"/>
          </a:p>
        </p:txBody>
      </p:sp>
      <p:sp>
        <p:nvSpPr>
          <p:cNvPr id="4" name="Slide Number Placeholder 3"/>
          <p:cNvSpPr>
            <a:spLocks noGrp="1"/>
          </p:cNvSpPr>
          <p:nvPr>
            <p:ph type="sldNum" sz="quarter" idx="10"/>
          </p:nvPr>
        </p:nvSpPr>
        <p:spPr/>
        <p:txBody>
          <a:bodyPr/>
          <a:lstStyle/>
          <a:p>
            <a:pPr>
              <a:defRPr/>
            </a:pPr>
            <a:fld id="{A8B5B418-6DD1-49FC-B1F0-1FA8A05232BD}"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b="0" i="0" kern="1200" dirty="0" smtClean="0">
                <a:solidFill>
                  <a:schemeClr val="tx1"/>
                </a:solidFill>
                <a:effectLst/>
                <a:latin typeface="+mn-lt"/>
                <a:ea typeface="+mn-ea"/>
                <a:cs typeface="+mn-cs"/>
              </a:rPr>
              <a:t>Today Hudhur delivered his Friday Sermon from Noor Mosque, </a:t>
            </a:r>
            <a:r>
              <a:rPr lang="en-US" sz="1200" b="0" i="0" kern="1200" dirty="0" err="1" smtClean="0">
                <a:solidFill>
                  <a:schemeClr val="tx1"/>
                </a:solidFill>
                <a:effectLst/>
                <a:latin typeface="+mn-lt"/>
                <a:ea typeface="+mn-ea"/>
                <a:cs typeface="+mn-cs"/>
              </a:rPr>
              <a:t>Wigoltingen</a:t>
            </a:r>
            <a:r>
              <a:rPr lang="en-US" sz="1200" b="0" i="0" kern="1200" dirty="0" smtClean="0">
                <a:solidFill>
                  <a:schemeClr val="tx1"/>
                </a:solidFill>
                <a:effectLst/>
                <a:latin typeface="+mn-lt"/>
                <a:ea typeface="+mn-ea"/>
                <a:cs typeface="+mn-cs"/>
              </a:rPr>
              <a:t>, Switzerland. Hudhur said he often draws our attention to become grateful servants of God. True gratefulness can only be generated when one has </a:t>
            </a:r>
            <a:r>
              <a:rPr lang="en-US" sz="1200" b="0" i="1" kern="1200" dirty="0" smtClean="0">
                <a:solidFill>
                  <a:schemeClr val="tx1"/>
                </a:solidFill>
                <a:effectLst/>
                <a:latin typeface="+mn-lt"/>
                <a:ea typeface="+mn-ea"/>
                <a:cs typeface="+mn-cs"/>
              </a:rPr>
              <a:t>taqwa</a:t>
            </a:r>
            <a:r>
              <a:rPr lang="en-US" sz="1200" b="0" i="0" kern="1200" dirty="0" smtClean="0">
                <a:solidFill>
                  <a:schemeClr val="tx1"/>
                </a:solidFill>
                <a:effectLst/>
                <a:latin typeface="+mn-lt"/>
                <a:ea typeface="+mn-ea"/>
                <a:cs typeface="+mn-cs"/>
              </a:rPr>
              <a:t>, an understanding of one’s object of creation and makes an effort to attain it. During his current European tour Hudhur has been giving Sermons to draw attention to the same. He said the need to reiterate the subject arises because in spite of the facility of MTA which broadcasts </a:t>
            </a:r>
            <a:r>
              <a:rPr lang="en-US" sz="1200" b="0" i="0" kern="1200" dirty="0" err="1" smtClean="0">
                <a:solidFill>
                  <a:schemeClr val="tx1"/>
                </a:solidFill>
                <a:effectLst/>
                <a:latin typeface="+mn-lt"/>
                <a:ea typeface="+mn-ea"/>
                <a:cs typeface="+mn-cs"/>
              </a:rPr>
              <a:t>Hudhur’s</a:t>
            </a:r>
            <a:r>
              <a:rPr lang="en-US" sz="1200" b="0" i="0" kern="1200" dirty="0" smtClean="0">
                <a:solidFill>
                  <a:schemeClr val="tx1"/>
                </a:solidFill>
                <a:effectLst/>
                <a:latin typeface="+mn-lt"/>
                <a:ea typeface="+mn-ea"/>
                <a:cs typeface="+mn-cs"/>
              </a:rPr>
              <a:t> Friday Sermons every week as well as </a:t>
            </a:r>
            <a:r>
              <a:rPr lang="en-US" sz="1200" b="0" i="0" kern="1200" dirty="0" err="1" smtClean="0">
                <a:solidFill>
                  <a:schemeClr val="tx1"/>
                </a:solidFill>
                <a:effectLst/>
                <a:latin typeface="+mn-lt"/>
                <a:ea typeface="+mn-ea"/>
                <a:cs typeface="+mn-cs"/>
              </a:rPr>
              <a:t>programmes</a:t>
            </a:r>
            <a:r>
              <a:rPr lang="en-US" sz="1200" b="0" i="0" kern="1200" dirty="0" smtClean="0">
                <a:solidFill>
                  <a:schemeClr val="tx1"/>
                </a:solidFill>
                <a:effectLst/>
                <a:latin typeface="+mn-lt"/>
                <a:ea typeface="+mn-ea"/>
                <a:cs typeface="+mn-cs"/>
              </a:rPr>
              <a:t> for spiritual development, a hundred percent people do not avail of these.</a:t>
            </a:r>
          </a:p>
          <a:p>
            <a:r>
              <a:rPr lang="en-US" sz="1200" b="0" i="0" kern="1200" dirty="0" smtClean="0">
                <a:solidFill>
                  <a:schemeClr val="tx1"/>
                </a:solidFill>
                <a:effectLst/>
                <a:latin typeface="+mn-lt"/>
                <a:ea typeface="+mn-ea"/>
                <a:cs typeface="+mn-cs"/>
              </a:rPr>
              <a:t>Hudhur said firstly he would like to draw attention of Ahmadis who have come to live in Europe to </a:t>
            </a:r>
            <a:r>
              <a:rPr lang="en-US" sz="1200" b="0" i="0" kern="1200" dirty="0" err="1" smtClean="0">
                <a:solidFill>
                  <a:schemeClr val="tx1"/>
                </a:solidFill>
                <a:effectLst/>
                <a:latin typeface="+mn-lt"/>
                <a:ea typeface="+mn-ea"/>
                <a:cs typeface="+mn-cs"/>
              </a:rPr>
              <a:t>become</a:t>
            </a:r>
            <a:r>
              <a:rPr lang="en-US" sz="1200" b="0" i="1" kern="1200" dirty="0" err="1" smtClean="0">
                <a:solidFill>
                  <a:schemeClr val="tx1"/>
                </a:solidFill>
                <a:effectLst/>
                <a:latin typeface="+mn-lt"/>
                <a:ea typeface="+mn-ea"/>
                <a:cs typeface="+mn-cs"/>
              </a:rPr>
              <a:t>Abd</a:t>
            </a:r>
            <a:r>
              <a:rPr lang="en-US" sz="1200" b="0" i="1" kern="1200" dirty="0" smtClean="0">
                <a:solidFill>
                  <a:schemeClr val="tx1"/>
                </a:solidFill>
                <a:effectLst/>
                <a:latin typeface="+mn-lt"/>
                <a:ea typeface="+mn-ea"/>
                <a:cs typeface="+mn-cs"/>
              </a:rPr>
              <a:t> e Shakur</a:t>
            </a:r>
            <a:r>
              <a:rPr lang="en-US" sz="1200" b="0" i="0" kern="1200" dirty="0" smtClean="0">
                <a:solidFill>
                  <a:schemeClr val="tx1"/>
                </a:solidFill>
                <a:effectLst/>
                <a:latin typeface="+mn-lt"/>
                <a:ea typeface="+mn-ea"/>
                <a:cs typeface="+mn-cs"/>
              </a:rPr>
              <a:t> [servant of The Most Appreciating God], he said Ahmadis have found mental peace and economic well-being in Switzerland, for this, they should be most grateful.</a:t>
            </a:r>
          </a:p>
          <a:p>
            <a:r>
              <a:rPr lang="en-US" sz="1200" b="0" i="0" kern="1200" dirty="0" smtClean="0">
                <a:solidFill>
                  <a:schemeClr val="tx1"/>
                </a:solidFill>
                <a:effectLst/>
                <a:latin typeface="+mn-lt"/>
                <a:ea typeface="+mn-ea"/>
                <a:cs typeface="+mn-cs"/>
              </a:rPr>
              <a:t>Hudhur said if those who have settled in Switzerland reflect on their past, most will agree that coming here has been a blessing for them. Ahmadis have migrated to the West for two main reasons; persecution in their home-country and for economic reasons. Hudhur said the governments of these [Western] countries have deemed your situations to be factual and have allowed you to stay here. This blessing is due to Ahmadiyyat. We should thus express our gratefulness by adopting an exemplary connection with Ahmadiyyat.</a:t>
            </a:r>
          </a:p>
          <a:p>
            <a:r>
              <a:rPr lang="en-US" sz="1200" b="0" i="0" kern="1200" dirty="0" smtClean="0">
                <a:solidFill>
                  <a:schemeClr val="tx1"/>
                </a:solidFill>
                <a:effectLst/>
                <a:latin typeface="+mn-lt"/>
                <a:ea typeface="+mn-ea"/>
                <a:cs typeface="+mn-cs"/>
              </a:rPr>
              <a:t>Hudhur said stop, think and reflect; if the worldly benefits are taking you away from religion then there is no blessing in it, rather it is destructive and is a lack of appreciation of the blessings of God. We have taken the </a:t>
            </a:r>
            <a:r>
              <a:rPr lang="en-US" sz="1200" b="0" i="1" kern="1200" dirty="0" smtClean="0">
                <a:solidFill>
                  <a:schemeClr val="tx1"/>
                </a:solidFill>
                <a:effectLst/>
                <a:latin typeface="+mn-lt"/>
                <a:ea typeface="+mn-ea"/>
                <a:cs typeface="+mn-cs"/>
              </a:rPr>
              <a:t>bai’at</a:t>
            </a:r>
            <a:r>
              <a:rPr lang="en-US" sz="1200" b="0" i="0" kern="1200" dirty="0" smtClean="0">
                <a:solidFill>
                  <a:schemeClr val="tx1"/>
                </a:solidFill>
                <a:effectLst/>
                <a:latin typeface="+mn-lt"/>
                <a:ea typeface="+mn-ea"/>
                <a:cs typeface="+mn-cs"/>
              </a:rPr>
              <a:t> of the Imam of the age for whom each nation is waiting to come and about whom the Holy Prophet (peace and blessings of Allah be on him) spoke most affectionately and sent his greetings. Is it a small matter to be associated to such a person?  Certainly, it is a huge </a:t>
            </a:r>
            <a:r>
              <a:rPr lang="en-US" sz="1200" b="0" i="0" kern="1200" dirty="0" err="1" smtClean="0">
                <a:solidFill>
                  <a:schemeClr val="tx1"/>
                </a:solidFill>
                <a:effectLst/>
                <a:latin typeface="+mn-lt"/>
                <a:ea typeface="+mn-ea"/>
                <a:cs typeface="+mn-cs"/>
              </a:rPr>
              <a:t>honour</a:t>
            </a:r>
            <a:r>
              <a:rPr lang="en-US" sz="1200" b="0" i="0" kern="1200" dirty="0" smtClean="0">
                <a:solidFill>
                  <a:schemeClr val="tx1"/>
                </a:solidFill>
                <a:effectLst/>
                <a:latin typeface="+mn-lt"/>
                <a:ea typeface="+mn-ea"/>
                <a:cs typeface="+mn-cs"/>
              </a:rPr>
              <a:t> and an appreciation of this </a:t>
            </a:r>
            <a:r>
              <a:rPr lang="en-US" sz="1200" b="0" i="0" kern="1200" dirty="0" err="1" smtClean="0">
                <a:solidFill>
                  <a:schemeClr val="tx1"/>
                </a:solidFill>
                <a:effectLst/>
                <a:latin typeface="+mn-lt"/>
                <a:ea typeface="+mn-ea"/>
                <a:cs typeface="+mn-cs"/>
              </a:rPr>
              <a:t>honour</a:t>
            </a:r>
            <a:r>
              <a:rPr lang="en-US" sz="1200" b="0" i="0" kern="1200" dirty="0" smtClean="0">
                <a:solidFill>
                  <a:schemeClr val="tx1"/>
                </a:solidFill>
                <a:effectLst/>
                <a:latin typeface="+mn-lt"/>
                <a:ea typeface="+mn-ea"/>
                <a:cs typeface="+mn-cs"/>
              </a:rPr>
              <a:t> would make us </a:t>
            </a:r>
            <a:r>
              <a:rPr lang="en-US" sz="1200" b="0" i="1" kern="1200" dirty="0" err="1" smtClean="0">
                <a:solidFill>
                  <a:schemeClr val="tx1"/>
                </a:solidFill>
                <a:effectLst/>
                <a:latin typeface="+mn-lt"/>
                <a:ea typeface="+mn-ea"/>
                <a:cs typeface="+mn-cs"/>
              </a:rPr>
              <a:t>Abd</a:t>
            </a:r>
            <a:r>
              <a:rPr lang="en-US" sz="1200" b="0" i="1" kern="1200" dirty="0" smtClean="0">
                <a:solidFill>
                  <a:schemeClr val="tx1"/>
                </a:solidFill>
                <a:effectLst/>
                <a:latin typeface="+mn-lt"/>
                <a:ea typeface="+mn-ea"/>
                <a:cs typeface="+mn-cs"/>
              </a:rPr>
              <a:t> e Shakur.</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Hudhur said he would briefly cite the conditions on which the Promised Messiah (on whom be peace) took </a:t>
            </a:r>
            <a:r>
              <a:rPr lang="en-US" sz="1200" b="0" i="0" kern="1200" dirty="0" err="1" smtClean="0">
                <a:solidFill>
                  <a:schemeClr val="tx1"/>
                </a:solidFill>
                <a:effectLst/>
                <a:latin typeface="+mn-lt"/>
                <a:ea typeface="+mn-ea"/>
                <a:cs typeface="+mn-cs"/>
              </a:rPr>
              <a:t>our</a:t>
            </a:r>
            <a:r>
              <a:rPr lang="en-US" sz="1200" b="0" i="1" kern="1200" dirty="0" err="1" smtClean="0">
                <a:solidFill>
                  <a:schemeClr val="tx1"/>
                </a:solidFill>
                <a:effectLst/>
                <a:latin typeface="+mn-lt"/>
                <a:ea typeface="+mn-ea"/>
                <a:cs typeface="+mn-cs"/>
              </a:rPr>
              <a:t>bai’at</a:t>
            </a:r>
            <a:r>
              <a:rPr lang="en-US" sz="1200" b="0" i="0" kern="1200" dirty="0" smtClean="0">
                <a:solidFill>
                  <a:schemeClr val="tx1"/>
                </a:solidFill>
                <a:effectLst/>
                <a:latin typeface="+mn-lt"/>
                <a:ea typeface="+mn-ea"/>
                <a:cs typeface="+mn-cs"/>
              </a:rPr>
              <a:t> so that every one may self-reflect and self-examine how we are faring regarding this because God states: </a:t>
            </a:r>
            <a:r>
              <a:rPr lang="en-US" sz="1200" b="1" i="0" kern="1200" dirty="0" smtClean="0">
                <a:solidFill>
                  <a:schemeClr val="tx1"/>
                </a:solidFill>
                <a:effectLst/>
                <a:latin typeface="+mn-lt"/>
                <a:ea typeface="+mn-ea"/>
                <a:cs typeface="+mn-cs"/>
              </a:rPr>
              <a:t>‘….and </a:t>
            </a:r>
            <a:r>
              <a:rPr lang="en-US" sz="1200" b="1" i="0" kern="1200" dirty="0" err="1" smtClean="0">
                <a:solidFill>
                  <a:schemeClr val="tx1"/>
                </a:solidFill>
                <a:effectLst/>
                <a:latin typeface="+mn-lt"/>
                <a:ea typeface="+mn-ea"/>
                <a:cs typeface="+mn-cs"/>
              </a:rPr>
              <a:t>fulfil</a:t>
            </a:r>
            <a:r>
              <a:rPr lang="en-US" sz="1200" b="1" i="0" kern="1200" dirty="0" smtClean="0">
                <a:solidFill>
                  <a:schemeClr val="tx1"/>
                </a:solidFill>
                <a:effectLst/>
                <a:latin typeface="+mn-lt"/>
                <a:ea typeface="+mn-ea"/>
                <a:cs typeface="+mn-cs"/>
              </a:rPr>
              <a:t> the covenant; for the covenant shall be questioned about.’</a:t>
            </a:r>
            <a:r>
              <a:rPr lang="en-US" sz="1200" b="0" i="0" kern="1200" dirty="0" smtClean="0">
                <a:solidFill>
                  <a:schemeClr val="tx1"/>
                </a:solidFill>
                <a:effectLst/>
                <a:latin typeface="+mn-lt"/>
                <a:ea typeface="+mn-ea"/>
                <a:cs typeface="+mn-cs"/>
              </a:rPr>
              <a:t> (17:35)</a:t>
            </a:r>
          </a:p>
          <a:p>
            <a:r>
              <a:rPr lang="en-US" sz="1200" b="0" i="0" kern="1200" dirty="0" smtClean="0">
                <a:solidFill>
                  <a:schemeClr val="tx1"/>
                </a:solidFill>
                <a:effectLst/>
                <a:latin typeface="+mn-lt"/>
                <a:ea typeface="+mn-ea"/>
                <a:cs typeface="+mn-cs"/>
              </a:rPr>
              <a:t>Hudhur explained the ten conditions of bai’at, elucidating with greater emphasis conditions 1, 2, 8 and 10.</a:t>
            </a:r>
          </a:p>
          <a:p>
            <a:r>
              <a:rPr lang="en-US" sz="1200" b="0" i="0" kern="1200" dirty="0" smtClean="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pPr>
              <a:defRPr/>
            </a:pPr>
            <a:fld id="{A8B5B418-6DD1-49FC-B1F0-1FA8A05232BD}" type="slidenum">
              <a:rPr lang="en-US" smtClean="0"/>
              <a:pPr>
                <a:defRPr/>
              </a:pPr>
              <a:t>2</a:t>
            </a:fld>
            <a:endParaRPr lang="en-US"/>
          </a:p>
        </p:txBody>
      </p:sp>
    </p:spTree>
    <p:extLst>
      <p:ext uri="{BB962C8B-B14F-4D97-AF65-F5344CB8AC3E}">
        <p14:creationId xmlns:p14="http://schemas.microsoft.com/office/powerpoint/2010/main" val="38655882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mn-lt"/>
                <a:ea typeface="+mn-ea"/>
                <a:cs typeface="+mn-cs"/>
              </a:rPr>
              <a:t>We should let the world know that Purdah is for the honour of a lady although some have distorted its form. Purdah is to uphold a lady’s honour. It is in the nature of women to wish for respect and Islam champions the dignity of women. Purdah is not coercion; it marks the individuality of Muslim women and upholds their honour. Hudhur said he would say to Ahmadi girls that they should not feel any complex in this matter. If they feel uncomfortable in light of the negative propaganda or choose to follow trends and abandon their Purdah then there can be no guarantee of their respect. Their respect is tied with the respect of faith. Hudhur said he has related this incidence before where an Ahmadi girl was given a month’s notice by her boss to give up Purdah or lose her job. The girl prayed to God that she observed Purdah for His sake alone and sought His help. For a month the boss kept annoying the girl about the matter. After the month passed while the girl kept her job, the boss was either dismissed or transferred from his post. Hudhur said if one’s intention is good, God helps.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kern="1200" dirty="0" smtClean="0">
              <a:solidFill>
                <a:schemeClr val="tx1"/>
              </a:solidFill>
              <a:effectLst/>
              <a:latin typeface="+mn-lt"/>
              <a:ea typeface="+mn-ea"/>
              <a:cs typeface="+mn-cs"/>
            </a:endParaRPr>
          </a:p>
          <a:p>
            <a:endParaRPr lang="en-GB" dirty="0" smtClean="0"/>
          </a:p>
          <a:p>
            <a:endParaRPr lang="en-GB" dirty="0"/>
          </a:p>
        </p:txBody>
      </p:sp>
      <p:sp>
        <p:nvSpPr>
          <p:cNvPr id="4" name="Slide Number Placeholder 3"/>
          <p:cNvSpPr>
            <a:spLocks noGrp="1"/>
          </p:cNvSpPr>
          <p:nvPr>
            <p:ph type="sldNum" sz="quarter" idx="10"/>
          </p:nvPr>
        </p:nvSpPr>
        <p:spPr/>
        <p:txBody>
          <a:bodyPr/>
          <a:lstStyle/>
          <a:p>
            <a:pPr>
              <a:defRPr/>
            </a:pPr>
            <a:fld id="{A8B5B418-6DD1-49FC-B1F0-1FA8A05232BD}" type="slidenum">
              <a:rPr lang="en-US" smtClean="0"/>
              <a:pPr>
                <a:defRPr/>
              </a:pPr>
              <a:t>20</a:t>
            </a:fld>
            <a:endParaRPr lang="en-US"/>
          </a:p>
        </p:txBody>
      </p:sp>
    </p:spTree>
    <p:extLst>
      <p:ext uri="{BB962C8B-B14F-4D97-AF65-F5344CB8AC3E}">
        <p14:creationId xmlns:p14="http://schemas.microsoft.com/office/powerpoint/2010/main" val="23901985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mn-lt"/>
                <a:ea typeface="+mn-ea"/>
                <a:cs typeface="+mn-cs"/>
              </a:rPr>
              <a:t>The ninth condition of </a:t>
            </a:r>
            <a:r>
              <a:rPr lang="en-GB" sz="1200" i="1" kern="1200" dirty="0" smtClean="0">
                <a:solidFill>
                  <a:schemeClr val="tx1"/>
                </a:solidFill>
                <a:effectLst/>
                <a:latin typeface="+mn-lt"/>
                <a:ea typeface="+mn-ea"/>
                <a:cs typeface="+mn-cs"/>
              </a:rPr>
              <a:t>bai’at </a:t>
            </a:r>
            <a:r>
              <a:rPr lang="en-GB" sz="1200" kern="1200" dirty="0" smtClean="0">
                <a:solidFill>
                  <a:schemeClr val="tx1"/>
                </a:solidFill>
                <a:effectLst/>
                <a:latin typeface="+mn-lt"/>
                <a:ea typeface="+mn-ea"/>
                <a:cs typeface="+mn-cs"/>
              </a:rPr>
              <a:t>is that one will remain occupied in the service of God’s creation and mankind. Hudhur said this will be truly fulfilled when we try to bring the world closer to God.</a:t>
            </a:r>
          </a:p>
          <a:p>
            <a:endParaRPr lang="en-GB" dirty="0"/>
          </a:p>
        </p:txBody>
      </p:sp>
      <p:sp>
        <p:nvSpPr>
          <p:cNvPr id="4" name="Slide Number Placeholder 3"/>
          <p:cNvSpPr>
            <a:spLocks noGrp="1"/>
          </p:cNvSpPr>
          <p:nvPr>
            <p:ph type="sldNum" sz="quarter" idx="10"/>
          </p:nvPr>
        </p:nvSpPr>
        <p:spPr/>
        <p:txBody>
          <a:bodyPr/>
          <a:lstStyle/>
          <a:p>
            <a:pPr>
              <a:defRPr/>
            </a:pPr>
            <a:fld id="{A8B5B418-6DD1-49FC-B1F0-1FA8A05232BD}" type="slidenum">
              <a:rPr lang="en-US" smtClean="0"/>
              <a:pPr>
                <a:defRPr/>
              </a:pPr>
              <a:t>21</a:t>
            </a:fld>
            <a:endParaRPr lang="en-US"/>
          </a:p>
        </p:txBody>
      </p:sp>
    </p:spTree>
    <p:extLst>
      <p:ext uri="{BB962C8B-B14F-4D97-AF65-F5344CB8AC3E}">
        <p14:creationId xmlns:p14="http://schemas.microsoft.com/office/powerpoint/2010/main" val="8201196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mn-lt"/>
                <a:ea typeface="+mn-ea"/>
                <a:cs typeface="+mn-cs"/>
              </a:rPr>
              <a:t>The last condition is that one will keep a bond of devotion and obedience with the Promised Messiah (on whom be peace) which will surpass all worldly relations and bonds.  Hudhur said, again we need to reflect whether our relations and connections come in the way of our bond with the Promised Messiah (on whom be peace). We will ascertain this standard and level when we will adopt the teachings of the Promised Messiah (on whom be peace) and will display perfect obedience to </a:t>
            </a:r>
            <a:r>
              <a:rPr lang="en-GB" sz="1200" kern="1200" dirty="0" err="1" smtClean="0">
                <a:solidFill>
                  <a:schemeClr val="tx1"/>
                </a:solidFill>
                <a:effectLst/>
                <a:latin typeface="+mn-lt"/>
                <a:ea typeface="+mn-ea"/>
                <a:cs typeface="+mn-cs"/>
              </a:rPr>
              <a:t>Khilafat</a:t>
            </a:r>
            <a:r>
              <a:rPr lang="en-GB" sz="1200" kern="1200" dirty="0" smtClean="0">
                <a:solidFill>
                  <a:schemeClr val="tx1"/>
                </a:solidFill>
                <a:effectLst/>
                <a:latin typeface="+mn-lt"/>
                <a:ea typeface="+mn-ea"/>
                <a:cs typeface="+mn-cs"/>
              </a:rPr>
              <a:t>, the ‘Second Manifestation’. Complete obedience and loyalty to </a:t>
            </a:r>
            <a:r>
              <a:rPr lang="en-GB" sz="1200" kern="1200" dirty="0" err="1" smtClean="0">
                <a:solidFill>
                  <a:schemeClr val="tx1"/>
                </a:solidFill>
                <a:effectLst/>
                <a:latin typeface="+mn-lt"/>
                <a:ea typeface="+mn-ea"/>
                <a:cs typeface="+mn-cs"/>
              </a:rPr>
              <a:t>Khilafat</a:t>
            </a:r>
            <a:r>
              <a:rPr lang="en-GB" sz="1200" kern="1200" dirty="0" smtClean="0">
                <a:solidFill>
                  <a:schemeClr val="tx1"/>
                </a:solidFill>
                <a:effectLst/>
                <a:latin typeface="+mn-lt"/>
                <a:ea typeface="+mn-ea"/>
                <a:cs typeface="+mn-cs"/>
              </a:rPr>
              <a:t> alone will make us a bona fide member of the Community; otherwise, we will be simply donning a label. Hudhur said may it not be so that those who join the Community later get ahead and the Ahmadis whose forefathers gave tremendous sacrifices to start the well-springs are deprived of them.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A8B5B418-6DD1-49FC-B1F0-1FA8A05232BD}" type="slidenum">
              <a:rPr lang="en-US" smtClean="0"/>
              <a:pPr>
                <a:def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xmlns:mc="http://schemas.openxmlformats.org/markup-compatibility/2006" xmlns:a14="http://schemas.microsoft.com/office/drawing/2010/main" val="000000" mc:Ignorable=""/>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z="1200" kern="1200" dirty="0" smtClean="0">
                <a:solidFill>
                  <a:schemeClr val="tx1"/>
                </a:solidFill>
                <a:effectLst/>
                <a:latin typeface="+mn-lt"/>
                <a:ea typeface="+mn-ea"/>
                <a:cs typeface="+mn-cs"/>
              </a:rPr>
              <a:t>God revealed to the Promised Messiah (on whom be peace) more than once ‘[God] will place those who follow you above those who disbelieve, until the Day of Resurrection.’ This is also a </a:t>
            </a:r>
            <a:r>
              <a:rPr lang="en-GB" sz="1200" kern="1200" dirty="0" err="1" smtClean="0">
                <a:solidFill>
                  <a:schemeClr val="tx1"/>
                </a:solidFill>
                <a:effectLst/>
                <a:latin typeface="+mn-lt"/>
                <a:ea typeface="+mn-ea"/>
                <a:cs typeface="+mn-cs"/>
              </a:rPr>
              <a:t>Quranic</a:t>
            </a:r>
            <a:r>
              <a:rPr lang="en-GB" sz="1200" kern="1200" dirty="0" smtClean="0">
                <a:solidFill>
                  <a:schemeClr val="tx1"/>
                </a:solidFill>
                <a:effectLst/>
                <a:latin typeface="+mn-lt"/>
                <a:ea typeface="+mn-ea"/>
                <a:cs typeface="+mn-cs"/>
              </a:rPr>
              <a:t> verse [3:56]. However, the Promised Messiah (on whom be peace) said that one cannot fulfil the connotation of being his true follower unless one negates oneself in obedience to him. He went on to say that this illustrates that God has willed to create a Community for him that will indeed negate itself in his obedience. </a:t>
            </a:r>
            <a:endParaRPr lang="en-GB" dirty="0" smtClean="0"/>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83C90B3-A580-4512-9A36-2CB6B2F12CCC}" type="slidenum">
              <a:rPr lang="en-US" smtClean="0">
                <a:cs typeface="Arial" charset="0"/>
              </a:rPr>
              <a:pPr fontAlgn="base">
                <a:spcBef>
                  <a:spcPct val="0"/>
                </a:spcBef>
                <a:spcAft>
                  <a:spcPct val="0"/>
                </a:spcAft>
                <a:defRPr/>
              </a:pPr>
              <a:t>23</a:t>
            </a:fld>
            <a:endParaRPr lang="en-US" smtClean="0">
              <a:cs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effectLst/>
                <a:latin typeface="+mn-lt"/>
                <a:ea typeface="+mn-ea"/>
                <a:cs typeface="+mn-cs"/>
              </a:rPr>
              <a:t>May God enable every Ahmadi to be a true Ahmadi; one who always partakes a measure of God’s grace. </a:t>
            </a:r>
          </a:p>
          <a:p>
            <a:r>
              <a:rPr lang="en-GB" sz="1200" kern="1200" dirty="0" smtClean="0">
                <a:solidFill>
                  <a:schemeClr val="tx1"/>
                </a:solidFill>
                <a:effectLst/>
                <a:latin typeface="+mn-lt"/>
                <a:ea typeface="+mn-ea"/>
                <a:cs typeface="+mn-cs"/>
              </a:rPr>
              <a:t> </a:t>
            </a:r>
          </a:p>
          <a:p>
            <a:endParaRPr lang="en-GB" dirty="0"/>
          </a:p>
        </p:txBody>
      </p:sp>
      <p:sp>
        <p:nvSpPr>
          <p:cNvPr id="4" name="Slide Number Placeholder 3"/>
          <p:cNvSpPr>
            <a:spLocks noGrp="1"/>
          </p:cNvSpPr>
          <p:nvPr>
            <p:ph type="sldNum" sz="quarter" idx="10"/>
          </p:nvPr>
        </p:nvSpPr>
        <p:spPr/>
        <p:txBody>
          <a:bodyPr/>
          <a:lstStyle/>
          <a:p>
            <a:fld id="{85B5D835-1A0A-4E31-9EF1-5994D3467153}" type="slidenum">
              <a:rPr lang="en-GB" smtClean="0"/>
              <a:pPr/>
              <a:t>24</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mn-lt"/>
                <a:ea typeface="+mn-ea"/>
                <a:cs typeface="+mn-cs"/>
              </a:rPr>
              <a:t>Today Hudhur delivered his Friday Sermon from Noor Mosque, </a:t>
            </a:r>
            <a:r>
              <a:rPr lang="en-GB" sz="1200" kern="1200" dirty="0" err="1" smtClean="0">
                <a:solidFill>
                  <a:schemeClr val="tx1"/>
                </a:solidFill>
                <a:effectLst/>
                <a:latin typeface="+mn-lt"/>
                <a:ea typeface="+mn-ea"/>
                <a:cs typeface="+mn-cs"/>
              </a:rPr>
              <a:t>Wigoltingen</a:t>
            </a:r>
            <a:r>
              <a:rPr lang="en-GB" sz="1200" kern="1200" dirty="0" smtClean="0">
                <a:solidFill>
                  <a:schemeClr val="tx1"/>
                </a:solidFill>
                <a:effectLst/>
                <a:latin typeface="+mn-lt"/>
                <a:ea typeface="+mn-ea"/>
                <a:cs typeface="+mn-cs"/>
              </a:rPr>
              <a:t>, Switzerland. Hudhur said he often draws our attention to become grateful servants of God. True gratefulness can only be generated when one has </a:t>
            </a:r>
            <a:r>
              <a:rPr lang="en-GB" sz="1200" i="1" kern="1200" dirty="0" smtClean="0">
                <a:solidFill>
                  <a:schemeClr val="tx1"/>
                </a:solidFill>
                <a:effectLst/>
                <a:latin typeface="+mn-lt"/>
                <a:ea typeface="+mn-ea"/>
                <a:cs typeface="+mn-cs"/>
              </a:rPr>
              <a:t>taqwa</a:t>
            </a:r>
            <a:r>
              <a:rPr lang="en-GB" sz="1200" kern="1200" dirty="0" smtClean="0">
                <a:solidFill>
                  <a:schemeClr val="tx1"/>
                </a:solidFill>
                <a:effectLst/>
                <a:latin typeface="+mn-lt"/>
                <a:ea typeface="+mn-ea"/>
                <a:cs typeface="+mn-cs"/>
              </a:rPr>
              <a:t>, an understanding of our object of creation and makes an effort to attain it. During his current European tour Hudhur has been giving sermons to draw attention to the same. He said the need to reiterate the subject arises because in spite of the facility of MTA which broadcasts </a:t>
            </a:r>
            <a:r>
              <a:rPr lang="en-GB" sz="1200" kern="1200" dirty="0" err="1" smtClean="0">
                <a:solidFill>
                  <a:schemeClr val="tx1"/>
                </a:solidFill>
                <a:effectLst/>
                <a:latin typeface="+mn-lt"/>
                <a:ea typeface="+mn-ea"/>
                <a:cs typeface="+mn-cs"/>
              </a:rPr>
              <a:t>Hudhur’s</a:t>
            </a:r>
            <a:r>
              <a:rPr lang="en-GB" sz="1200" kern="1200" dirty="0" smtClean="0">
                <a:solidFill>
                  <a:schemeClr val="tx1"/>
                </a:solidFill>
                <a:effectLst/>
                <a:latin typeface="+mn-lt"/>
                <a:ea typeface="+mn-ea"/>
                <a:cs typeface="+mn-cs"/>
              </a:rPr>
              <a:t> Friday Sermons every week as well as programmes for spiritual development, a hundred </a:t>
            </a:r>
            <a:r>
              <a:rPr lang="en-GB" sz="1200" kern="1200" dirty="0" err="1" smtClean="0">
                <a:solidFill>
                  <a:schemeClr val="tx1"/>
                </a:solidFill>
                <a:effectLst/>
                <a:latin typeface="+mn-lt"/>
                <a:ea typeface="+mn-ea"/>
                <a:cs typeface="+mn-cs"/>
              </a:rPr>
              <a:t>percent</a:t>
            </a:r>
            <a:r>
              <a:rPr lang="en-GB" sz="1200" kern="1200" dirty="0" smtClean="0">
                <a:solidFill>
                  <a:schemeClr val="tx1"/>
                </a:solidFill>
                <a:effectLst/>
                <a:latin typeface="+mn-lt"/>
                <a:ea typeface="+mn-ea"/>
                <a:cs typeface="+mn-cs"/>
              </a:rPr>
              <a:t> people of not avail of these and a good number of men, women and youngsters do not listen to the sermons regularly or if they do they assume that the sermon is only intended for the congregation to which it is directly addressed. On the contrary, Hudhur said, every single Ahmadi is addressed in each sermon. In particular those who have been Ahmadis for some generations have adopted this erroneous attitude. Whereas new Arab Ahmadis inform Hudhur that sometimes it feels as if Hudhur is delivering a sermon specifically for their situation. Listening to the Russian translation of </a:t>
            </a:r>
            <a:r>
              <a:rPr lang="en-GB" sz="1200" kern="1200" dirty="0" err="1" smtClean="0">
                <a:solidFill>
                  <a:schemeClr val="tx1"/>
                </a:solidFill>
                <a:effectLst/>
                <a:latin typeface="+mn-lt"/>
                <a:ea typeface="+mn-ea"/>
                <a:cs typeface="+mn-cs"/>
              </a:rPr>
              <a:t>Hudhur’s</a:t>
            </a:r>
            <a:r>
              <a:rPr lang="en-GB" sz="1200" kern="1200" dirty="0" smtClean="0">
                <a:solidFill>
                  <a:schemeClr val="tx1"/>
                </a:solidFill>
                <a:effectLst/>
                <a:latin typeface="+mn-lt"/>
                <a:ea typeface="+mn-ea"/>
                <a:cs typeface="+mn-cs"/>
              </a:rPr>
              <a:t> sermons on MTA, many Russian-speaking Ahmadis write to Hudhur and say how much the sermons affect them, in particular they find sermons on </a:t>
            </a:r>
            <a:r>
              <a:rPr lang="en-GB" sz="1200" kern="1200" dirty="0" err="1" smtClean="0">
                <a:solidFill>
                  <a:schemeClr val="tx1"/>
                </a:solidFill>
                <a:effectLst/>
                <a:latin typeface="+mn-lt"/>
                <a:ea typeface="+mn-ea"/>
                <a:cs typeface="+mn-cs"/>
              </a:rPr>
              <a:t>Tarbiyyat</a:t>
            </a:r>
            <a:r>
              <a:rPr lang="en-GB" sz="1200" kern="1200" dirty="0" smtClean="0">
                <a:solidFill>
                  <a:schemeClr val="tx1"/>
                </a:solidFill>
                <a:effectLst/>
                <a:latin typeface="+mn-lt"/>
                <a:ea typeface="+mn-ea"/>
                <a:cs typeface="+mn-cs"/>
              </a:rPr>
              <a:t> matters as if specific to their situation. In response to the sermon on weddings rituals they wrote to say that they too were embroiled in some rituals but after the sermon had turned towards reformation. </a:t>
            </a:r>
          </a:p>
          <a:p>
            <a:endParaRPr lang="en-GB" dirty="0"/>
          </a:p>
        </p:txBody>
      </p:sp>
      <p:sp>
        <p:nvSpPr>
          <p:cNvPr id="4" name="Slide Number Placeholder 3"/>
          <p:cNvSpPr>
            <a:spLocks noGrp="1"/>
          </p:cNvSpPr>
          <p:nvPr>
            <p:ph type="sldNum" sz="quarter" idx="10"/>
          </p:nvPr>
        </p:nvSpPr>
        <p:spPr/>
        <p:txBody>
          <a:bodyPr/>
          <a:lstStyle/>
          <a:p>
            <a:pPr>
              <a:defRPr/>
            </a:pPr>
            <a:fld id="{A8B5B418-6DD1-49FC-B1F0-1FA8A05232BD}" type="slidenum">
              <a:rPr lang="en-US" smtClean="0"/>
              <a:pPr>
                <a:defRPr/>
              </a:pPr>
              <a:t>3</a:t>
            </a:fld>
            <a:endParaRPr lang="en-US"/>
          </a:p>
        </p:txBody>
      </p:sp>
    </p:spTree>
    <p:extLst>
      <p:ext uri="{BB962C8B-B14F-4D97-AF65-F5344CB8AC3E}">
        <p14:creationId xmlns:p14="http://schemas.microsoft.com/office/powerpoint/2010/main" val="23947119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xmlns:mc="http://schemas.openxmlformats.org/markup-compatibility/2006" xmlns:a14="http://schemas.microsoft.com/office/drawing/2010/main" val="000000" mc:Ignorable=""/>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GB" sz="1200" kern="1200" dirty="0" smtClean="0">
                <a:solidFill>
                  <a:schemeClr val="tx1"/>
                </a:solidFill>
                <a:effectLst/>
                <a:latin typeface="+mn-lt"/>
                <a:ea typeface="+mn-ea"/>
                <a:cs typeface="+mn-cs"/>
              </a:rPr>
              <a:t>Hudhur said firstly he would like to draw the attention of Ahmadis who have come to live in Europe to become </a:t>
            </a:r>
            <a:r>
              <a:rPr lang="en-GB" sz="1200" i="1" kern="1200" dirty="0" err="1" smtClean="0">
                <a:solidFill>
                  <a:schemeClr val="tx1"/>
                </a:solidFill>
                <a:effectLst/>
                <a:latin typeface="+mn-lt"/>
                <a:ea typeface="+mn-ea"/>
                <a:cs typeface="+mn-cs"/>
              </a:rPr>
              <a:t>Abd</a:t>
            </a:r>
            <a:r>
              <a:rPr lang="en-GB" sz="1200" i="1" kern="1200" dirty="0" smtClean="0">
                <a:solidFill>
                  <a:schemeClr val="tx1"/>
                </a:solidFill>
                <a:effectLst/>
                <a:latin typeface="+mn-lt"/>
                <a:ea typeface="+mn-ea"/>
                <a:cs typeface="+mn-cs"/>
              </a:rPr>
              <a:t> e Shakur</a:t>
            </a:r>
            <a:r>
              <a:rPr lang="en-GB" sz="1200" kern="1200" dirty="0" smtClean="0">
                <a:solidFill>
                  <a:schemeClr val="tx1"/>
                </a:solidFill>
                <a:effectLst/>
                <a:latin typeface="+mn-lt"/>
                <a:ea typeface="+mn-ea"/>
                <a:cs typeface="+mn-cs"/>
              </a:rPr>
              <a:t> [servant of the Most Appreciating God]. Hudhur said Ahmadis have found mental peace and economic well-being in Switzerland, for this, they should be most grateful. God states: </a:t>
            </a:r>
            <a:r>
              <a:rPr lang="en-GB" sz="1200" b="1" kern="1200" dirty="0" smtClean="0">
                <a:solidFill>
                  <a:schemeClr val="tx1"/>
                </a:solidFill>
                <a:effectLst/>
                <a:latin typeface="+mn-lt"/>
                <a:ea typeface="+mn-ea"/>
                <a:cs typeface="+mn-cs"/>
              </a:rPr>
              <a:t>‘…If you are grateful, I will, surely, bestow more</a:t>
            </a:r>
            <a:r>
              <a:rPr lang="en-GB" sz="1200" b="1" i="1" kern="1200" dirty="0" smtClean="0">
                <a:solidFill>
                  <a:schemeClr val="tx1"/>
                </a:solidFill>
                <a:effectLst/>
                <a:latin typeface="+mn-lt"/>
                <a:ea typeface="+mn-ea"/>
                <a:cs typeface="+mn-cs"/>
              </a:rPr>
              <a:t> favours </a:t>
            </a:r>
            <a:r>
              <a:rPr lang="en-GB" sz="1200" b="1" kern="1200" dirty="0" smtClean="0">
                <a:solidFill>
                  <a:schemeClr val="tx1"/>
                </a:solidFill>
                <a:effectLst/>
                <a:latin typeface="+mn-lt"/>
                <a:ea typeface="+mn-ea"/>
                <a:cs typeface="+mn-cs"/>
              </a:rPr>
              <a:t>on you…’</a:t>
            </a:r>
            <a:r>
              <a:rPr lang="en-GB" sz="1200" kern="1200" dirty="0" smtClean="0">
                <a:solidFill>
                  <a:schemeClr val="tx1"/>
                </a:solidFill>
                <a:effectLst/>
                <a:latin typeface="+mn-lt"/>
                <a:ea typeface="+mn-ea"/>
                <a:cs typeface="+mn-cs"/>
              </a:rPr>
              <a:t> (14:8) Hudhur remarked what is gratefulness of God’s grace and its expression? Indeed, it is perfect obedience. It is to practice what God enjoins and to avoid what He forbids. A true believer spends his/her life as </a:t>
            </a:r>
            <a:r>
              <a:rPr lang="en-GB" sz="1200" i="1" kern="1200" dirty="0" err="1" smtClean="0">
                <a:solidFill>
                  <a:schemeClr val="tx1"/>
                </a:solidFill>
                <a:effectLst/>
                <a:latin typeface="+mn-lt"/>
                <a:ea typeface="+mn-ea"/>
                <a:cs typeface="+mn-cs"/>
              </a:rPr>
              <a:t>Abd</a:t>
            </a:r>
            <a:r>
              <a:rPr lang="en-GB" sz="1200" i="1" kern="1200" dirty="0" smtClean="0">
                <a:solidFill>
                  <a:schemeClr val="tx1"/>
                </a:solidFill>
                <a:effectLst/>
                <a:latin typeface="+mn-lt"/>
                <a:ea typeface="+mn-ea"/>
                <a:cs typeface="+mn-cs"/>
              </a:rPr>
              <a:t> e Shakur</a:t>
            </a:r>
            <a:r>
              <a:rPr lang="en-GB" sz="1200" kern="1200" dirty="0" smtClean="0">
                <a:solidFill>
                  <a:schemeClr val="tx1"/>
                </a:solidFill>
                <a:effectLst/>
                <a:latin typeface="+mn-lt"/>
                <a:ea typeface="+mn-ea"/>
                <a:cs typeface="+mn-cs"/>
              </a:rPr>
              <a:t> in order to be a recipient of Divine grace. For this one has to remember God’s favours with all one’s heart and mind throughout the course of one’s day and to continually remember Him, be always mindful of the blessings of God and glorify His name. Hudhur further explained that mere verbal professing is not sufficient, the expression of gratefulness of a true believer is from his/her every gesture and there is an effort to adopt humility and humility is inculcated when there is an awareness that all blessings are from God. </a:t>
            </a:r>
          </a:p>
          <a:p>
            <a:pPr eaLnBrk="1" hangingPunct="1">
              <a:spcBef>
                <a:spcPct val="0"/>
              </a:spcBef>
            </a:pPr>
            <a:endParaRPr lang="en-GB" dirty="0" smtClean="0"/>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C231EA3-FB99-4D07-BF25-7310B48019F0}" type="slidenum">
              <a:rPr lang="en-US" smtClean="0">
                <a:cs typeface="Arial" charset="0"/>
              </a:rPr>
              <a:pPr fontAlgn="base">
                <a:spcBef>
                  <a:spcPct val="0"/>
                </a:spcBef>
                <a:spcAft>
                  <a:spcPct val="0"/>
                </a:spcAft>
                <a:defRPr/>
              </a:pPr>
              <a:t>4</a:t>
            </a:fld>
            <a:endParaRPr lang="en-US" smtClean="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xmlns:mc="http://schemas.openxmlformats.org/markup-compatibility/2006" xmlns:a14="http://schemas.microsoft.com/office/drawing/2010/main" val="000000" mc:Ignorable=""/>
            </a:solidFill>
            <a:miter lim="800000"/>
            <a:headEnd/>
            <a:tailEnd/>
          </a:ln>
        </p:spPr>
      </p:sp>
      <p:sp>
        <p:nvSpPr>
          <p:cNvPr id="5222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 </a:t>
            </a: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mn-lt"/>
                <a:ea typeface="+mn-ea"/>
                <a:cs typeface="+mn-cs"/>
              </a:rPr>
              <a:t>Good health is a blessing of God, we should utilise it to worship Him and to serve religion. He has given us abundance, prosperity, without being arrogant about it, we should spend in God’s cause.   If we employ our God-given capacities and capabilities according to God’s teaching then it is an expression of gratefulness. God is Most Gracious, He enhances our capacities, grants us good health and bestows His nearness to an </a:t>
            </a:r>
            <a:r>
              <a:rPr lang="en-GB" sz="1200" i="1" kern="1200" dirty="0" err="1" smtClean="0">
                <a:solidFill>
                  <a:schemeClr val="tx1"/>
                </a:solidFill>
                <a:effectLst/>
                <a:latin typeface="+mn-lt"/>
                <a:ea typeface="+mn-ea"/>
                <a:cs typeface="+mn-cs"/>
              </a:rPr>
              <a:t>Abid</a:t>
            </a:r>
            <a:r>
              <a:rPr lang="en-GB" sz="1200" kern="1200" dirty="0" smtClean="0">
                <a:solidFill>
                  <a:schemeClr val="tx1"/>
                </a:solidFill>
                <a:effectLst/>
                <a:latin typeface="+mn-lt"/>
                <a:ea typeface="+mn-ea"/>
                <a:cs typeface="+mn-cs"/>
              </a:rPr>
              <a:t> (worshipper of God) and enables to attain the object of our creation. Indeed, man cannot even perform worship that gains acceptance with his own strength. Sincere gratefulness enables us to enhance in piety and taqwa. </a:t>
            </a:r>
          </a:p>
          <a:p>
            <a:endParaRPr lang="en-GB" dirty="0" smtClean="0"/>
          </a:p>
        </p:txBody>
      </p:sp>
      <p:sp>
        <p:nvSpPr>
          <p:cNvPr id="4" name="Slide Number Placeholder 3"/>
          <p:cNvSpPr>
            <a:spLocks noGrp="1"/>
          </p:cNvSpPr>
          <p:nvPr>
            <p:ph type="sldNum" sz="quarter" idx="5"/>
          </p:nvPr>
        </p:nvSpPr>
        <p:spPr/>
        <p:txBody>
          <a:bodyPr/>
          <a:lstStyle/>
          <a:p>
            <a:pPr>
              <a:defRPr/>
            </a:pPr>
            <a:fld id="{A32AACA9-E159-4DB0-8944-C39BD926CB80}"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xmlns:mc="http://schemas.openxmlformats.org/markup-compatibility/2006" xmlns:a14="http://schemas.microsoft.com/office/drawing/2010/main" val="000000" mc:Ignorable=""/>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z="1200" b="1" kern="1200" dirty="0" smtClean="0">
                <a:solidFill>
                  <a:schemeClr val="tx1"/>
                </a:solidFill>
                <a:effectLst/>
                <a:latin typeface="+mn-lt"/>
                <a:ea typeface="+mn-ea"/>
                <a:cs typeface="+mn-cs"/>
              </a:rPr>
              <a:t>‘And whatever good they do, they shall not be denied its due reward; and Allah well knows the God-fearing.’</a:t>
            </a:r>
            <a:r>
              <a:rPr lang="en-GB" sz="1200" kern="1200" dirty="0" smtClean="0">
                <a:solidFill>
                  <a:schemeClr val="tx1"/>
                </a:solidFill>
                <a:effectLst/>
                <a:latin typeface="+mn-lt"/>
                <a:ea typeface="+mn-ea"/>
                <a:cs typeface="+mn-cs"/>
              </a:rPr>
              <a:t> (3:116). Hudhur explained that true piety is attained when one associates with all one’s being, one’s capacities and blessings to God’s grace. And how does God manifest as Al Shakur (the Most Appreciating) to such people? </a:t>
            </a:r>
            <a:endParaRPr lang="en-GB" dirty="0" smtClean="0"/>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038F7A1-C204-4EAD-9CF0-99D66285C382}" type="slidenum">
              <a:rPr lang="en-US" smtClean="0">
                <a:cs typeface="Arial" charset="0"/>
              </a:rPr>
              <a:pPr fontAlgn="base">
                <a:spcBef>
                  <a:spcPct val="0"/>
                </a:spcBef>
                <a:spcAft>
                  <a:spcPct val="0"/>
                </a:spcAft>
                <a:defRPr/>
              </a:pPr>
              <a:t>6</a:t>
            </a:fld>
            <a:endParaRPr lang="en-US" smtClean="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xmlns:mc="http://schemas.openxmlformats.org/markup-compatibility/2006" xmlns:a14="http://schemas.microsoft.com/office/drawing/2010/main" val="000000" mc:Ignorable=""/>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GB" sz="1200" kern="1200" dirty="0" smtClean="0">
                <a:solidFill>
                  <a:schemeClr val="tx1"/>
                </a:solidFill>
                <a:effectLst/>
                <a:latin typeface="+mn-lt"/>
                <a:ea typeface="+mn-ea"/>
                <a:cs typeface="+mn-cs"/>
              </a:rPr>
              <a:t>And how does God manifest as Al Shakur (the Most Appreciating) to such people? He states: </a:t>
            </a:r>
            <a:r>
              <a:rPr lang="en-GB" sz="1200" b="1" kern="1200" dirty="0" smtClean="0">
                <a:solidFill>
                  <a:schemeClr val="tx1"/>
                </a:solidFill>
                <a:effectLst/>
                <a:latin typeface="+mn-lt"/>
                <a:ea typeface="+mn-ea"/>
                <a:cs typeface="+mn-cs"/>
              </a:rPr>
              <a:t>‘In order that He may give them their full rewards, and </a:t>
            </a:r>
            <a:r>
              <a:rPr lang="en-GB" sz="1200" b="1" i="1" kern="1200" dirty="0" smtClean="0">
                <a:solidFill>
                  <a:schemeClr val="tx1"/>
                </a:solidFill>
                <a:effectLst/>
                <a:latin typeface="+mn-lt"/>
                <a:ea typeface="+mn-ea"/>
                <a:cs typeface="+mn-cs"/>
              </a:rPr>
              <a:t>even </a:t>
            </a:r>
            <a:r>
              <a:rPr lang="en-GB" sz="1200" b="1" kern="1200" dirty="0" smtClean="0">
                <a:solidFill>
                  <a:schemeClr val="tx1"/>
                </a:solidFill>
                <a:effectLst/>
                <a:latin typeface="+mn-lt"/>
                <a:ea typeface="+mn-ea"/>
                <a:cs typeface="+mn-cs"/>
              </a:rPr>
              <a:t>increase them out of His bounty. He is surely Most Forgiving, Most Appreciating.</a:t>
            </a:r>
            <a:r>
              <a:rPr lang="en-GB" sz="1200" kern="1200" dirty="0" smtClean="0">
                <a:solidFill>
                  <a:schemeClr val="tx1"/>
                </a:solidFill>
                <a:effectLst/>
                <a:latin typeface="+mn-lt"/>
                <a:ea typeface="+mn-ea"/>
                <a:cs typeface="+mn-cs"/>
              </a:rPr>
              <a:t>’ (35:31). Hudhur explained that the term Shakur does not signify humility and gratefulness for God, in fact it signifies that He likes and appreciates the humility, piety and worship of His servants. Once man comprehends that when every piety and virtue is undertaken for God and then one turns to Him with utmost sincerity, God is Ever Merciful. His mercy encompasses everything; He envelops one in His mercy and sees each step in His direction with appreciation. How unfortunate if one leaves an Ever Merciful, Most Appreciating God and goes elsewhere.</a:t>
            </a:r>
            <a:endParaRPr lang="en-GB" dirty="0" smtClean="0"/>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7E13FAE-9519-4338-A882-221A26AD35C1}" type="slidenum">
              <a:rPr lang="en-US" smtClean="0">
                <a:cs typeface="Arial" charset="0"/>
              </a:rPr>
              <a:pPr fontAlgn="base">
                <a:spcBef>
                  <a:spcPct val="0"/>
                </a:spcBef>
                <a:spcAft>
                  <a:spcPct val="0"/>
                </a:spcAft>
                <a:defRPr/>
              </a:pPr>
              <a:t>7</a:t>
            </a:fld>
            <a:endParaRPr lang="en-US" smtClean="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mn-lt"/>
                <a:ea typeface="+mn-ea"/>
                <a:cs typeface="+mn-cs"/>
              </a:rPr>
              <a:t>Hudhur said if those who have settled in Switzerland reflect on their past, most will agree that coming here has been a blessing for them. No one leaves their home-country without a reason and for the Ahmadis the two main reasons to do so have been persecution in their home-country and economic migration. Hudhur said the governments of these [Western] countries have deemed your situations to be factual and have allowed you to stay here. This blessing is due to Ahmadiyyat. We should thus express our gratefulness by adopting an exemplary connection with Ahmadiyyat. If we do not appreciate our Community and do not pay heed to the word of the </a:t>
            </a:r>
            <a:r>
              <a:rPr lang="en-GB" sz="1200" kern="1200" dirty="0" err="1" smtClean="0">
                <a:solidFill>
                  <a:schemeClr val="tx1"/>
                </a:solidFill>
                <a:effectLst/>
                <a:latin typeface="+mn-lt"/>
                <a:ea typeface="+mn-ea"/>
                <a:cs typeface="+mn-cs"/>
              </a:rPr>
              <a:t>Khalifa</a:t>
            </a:r>
            <a:r>
              <a:rPr lang="en-GB" sz="1200" kern="1200" dirty="0" smtClean="0">
                <a:solidFill>
                  <a:schemeClr val="tx1"/>
                </a:solidFill>
                <a:effectLst/>
                <a:latin typeface="+mn-lt"/>
                <a:ea typeface="+mn-ea"/>
                <a:cs typeface="+mn-cs"/>
              </a:rPr>
              <a:t> of the time, we will we be distancing ourselves as well as our children from God. </a:t>
            </a:r>
          </a:p>
          <a:p>
            <a:endParaRPr lang="en-GB" dirty="0"/>
          </a:p>
        </p:txBody>
      </p:sp>
      <p:sp>
        <p:nvSpPr>
          <p:cNvPr id="4" name="Slide Number Placeholder 3"/>
          <p:cNvSpPr>
            <a:spLocks noGrp="1"/>
          </p:cNvSpPr>
          <p:nvPr>
            <p:ph type="sldNum" sz="quarter" idx="10"/>
          </p:nvPr>
        </p:nvSpPr>
        <p:spPr/>
        <p:txBody>
          <a:bodyPr/>
          <a:lstStyle/>
          <a:p>
            <a:pPr>
              <a:defRPr/>
            </a:pPr>
            <a:fld id="{A8B5B418-6DD1-49FC-B1F0-1FA8A05232BD}" type="slidenum">
              <a:rPr lang="en-US" smtClean="0"/>
              <a:pPr>
                <a:defRPr/>
              </a:pPr>
              <a:t>8</a:t>
            </a:fld>
            <a:endParaRPr lang="en-US"/>
          </a:p>
        </p:txBody>
      </p:sp>
    </p:spTree>
    <p:extLst>
      <p:ext uri="{BB962C8B-B14F-4D97-AF65-F5344CB8AC3E}">
        <p14:creationId xmlns:p14="http://schemas.microsoft.com/office/powerpoint/2010/main" val="33040010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effectLst/>
                <a:latin typeface="+mn-lt"/>
                <a:ea typeface="+mn-ea"/>
                <a:cs typeface="+mn-cs"/>
              </a:rPr>
              <a:t>Hudhur said stop, think and reflect; if the worldly benefit is taking you away from religion then there is no blessing in it, rather it is destructive and is a lack of appreciation of the blessings of God. We have taken the </a:t>
            </a:r>
            <a:r>
              <a:rPr lang="en-GB" sz="1200" i="1" kern="1200" dirty="0" smtClean="0">
                <a:solidFill>
                  <a:schemeClr val="tx1"/>
                </a:solidFill>
                <a:effectLst/>
                <a:latin typeface="+mn-lt"/>
                <a:ea typeface="+mn-ea"/>
                <a:cs typeface="+mn-cs"/>
              </a:rPr>
              <a:t>bai’at</a:t>
            </a:r>
            <a:r>
              <a:rPr lang="en-GB" sz="1200" kern="1200" dirty="0" smtClean="0">
                <a:solidFill>
                  <a:schemeClr val="tx1"/>
                </a:solidFill>
                <a:effectLst/>
                <a:latin typeface="+mn-lt"/>
                <a:ea typeface="+mn-ea"/>
                <a:cs typeface="+mn-cs"/>
              </a:rPr>
              <a:t> of the Imam of the age for whom each nation is waiting and for whom the Holy Prophet (peace and blessings of Allah be on him) spoke most affectionately and sent his greetings. Is it a small matter to be associated with such a person?  Certainly it is a huge honour and an appreciation of this honour would make us </a:t>
            </a:r>
            <a:r>
              <a:rPr lang="en-GB" sz="1200" i="1" kern="1200" dirty="0" err="1" smtClean="0">
                <a:solidFill>
                  <a:schemeClr val="tx1"/>
                </a:solidFill>
                <a:effectLst/>
                <a:latin typeface="+mn-lt"/>
                <a:ea typeface="+mn-ea"/>
                <a:cs typeface="+mn-cs"/>
              </a:rPr>
              <a:t>Abd</a:t>
            </a:r>
            <a:r>
              <a:rPr lang="en-GB" sz="1200" i="1" kern="1200" dirty="0" smtClean="0">
                <a:solidFill>
                  <a:schemeClr val="tx1"/>
                </a:solidFill>
                <a:effectLst/>
                <a:latin typeface="+mn-lt"/>
                <a:ea typeface="+mn-ea"/>
                <a:cs typeface="+mn-cs"/>
              </a:rPr>
              <a:t> e Shakur.</a:t>
            </a:r>
            <a:r>
              <a:rPr lang="en-GB" sz="1200" kern="1200" dirty="0" smtClean="0">
                <a:solidFill>
                  <a:schemeClr val="tx1"/>
                </a:solidFill>
                <a:effectLst/>
                <a:latin typeface="+mn-lt"/>
                <a:ea typeface="+mn-ea"/>
                <a:cs typeface="+mn-cs"/>
              </a:rPr>
              <a:t> </a:t>
            </a:r>
            <a:endParaRPr lang="en-GB" dirty="0"/>
          </a:p>
        </p:txBody>
      </p:sp>
      <p:sp>
        <p:nvSpPr>
          <p:cNvPr id="4" name="Slide Number Placeholder 3"/>
          <p:cNvSpPr>
            <a:spLocks noGrp="1"/>
          </p:cNvSpPr>
          <p:nvPr>
            <p:ph type="sldNum" sz="quarter" idx="10"/>
          </p:nvPr>
        </p:nvSpPr>
        <p:spPr/>
        <p:txBody>
          <a:bodyPr/>
          <a:lstStyle/>
          <a:p>
            <a:pPr>
              <a:defRPr/>
            </a:pPr>
            <a:fld id="{A8B5B418-6DD1-49FC-B1F0-1FA8A05232BD}"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4"/>
          <p:cNvPicPr>
            <a:picLocks noChangeAspect="1" noChangeArrowheads="1"/>
          </p:cNvPicPr>
          <p:nvPr userDrawn="1"/>
        </p:nvPicPr>
        <p:blipFill>
          <a:blip r:embed="rId2" cstate="print"/>
          <a:srcRect/>
          <a:stretch>
            <a:fillRect/>
          </a:stretch>
        </p:blipFill>
        <p:spPr bwMode="auto">
          <a:xfrm>
            <a:off x="0" y="0"/>
            <a:ext cx="9144000" cy="342900"/>
          </a:xfrm>
          <a:prstGeom prst="rect">
            <a:avLst/>
          </a:prstGeom>
          <a:noFill/>
          <a:ln w="9525">
            <a:noFill/>
            <a:miter lim="800000"/>
            <a:headEnd/>
            <a:tailEnd/>
          </a:ln>
        </p:spPr>
      </p:pic>
      <p:pic>
        <p:nvPicPr>
          <p:cNvPr id="5" name="Picture 5" descr="alislam-logo-large.png"/>
          <p:cNvPicPr>
            <a:picLocks noChangeAspect="1"/>
          </p:cNvPicPr>
          <p:nvPr userDrawn="1"/>
        </p:nvPicPr>
        <p:blipFill>
          <a:blip r:embed="rId3" cstate="print"/>
          <a:srcRect/>
          <a:stretch>
            <a:fillRect/>
          </a:stretch>
        </p:blipFill>
        <p:spPr bwMode="auto">
          <a:xfrm>
            <a:off x="7924800" y="31750"/>
            <a:ext cx="1090613" cy="296863"/>
          </a:xfrm>
          <a:prstGeom prst="rect">
            <a:avLst/>
          </a:prstGeom>
          <a:noFill/>
          <a:ln w="9525">
            <a:noFill/>
            <a:miter lim="800000"/>
            <a:headEnd/>
            <a:tailEnd/>
          </a:ln>
        </p:spPr>
      </p:pic>
      <p:sp>
        <p:nvSpPr>
          <p:cNvPr id="2" name="Title 1"/>
          <p:cNvSpPr>
            <a:spLocks noGrp="1"/>
          </p:cNvSpPr>
          <p:nvPr>
            <p:ph type="title"/>
          </p:nvPr>
        </p:nvSpPr>
        <p:spPr>
          <a:xfrm>
            <a:off x="457200" y="457200"/>
            <a:ext cx="8229600" cy="914400"/>
          </a:xfrm>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343400"/>
          </a:xfrm>
          <a:prstGeom prst="rect">
            <a:avLst/>
          </a:prstGeom>
        </p:spPr>
        <p:txBody>
          <a:bodyPr/>
          <a:lstStyle>
            <a:lvl1pPr marL="228600" indent="-228600" algn="l">
              <a:lnSpc>
                <a:spcPct val="100000"/>
              </a:lnSpc>
              <a:spcBef>
                <a:spcPts val="1080"/>
              </a:spcBef>
              <a:buFont typeface="Arial" pitchFamily="34" charset="0"/>
              <a:buChar char="•"/>
              <a:defRPr sz="1800">
                <a:solidFill>
                  <a:schemeClr val="accent2">
                    <a:lumMod val="50000"/>
                  </a:schemeClr>
                </a:solidFill>
              </a:defRPr>
            </a:lvl1pPr>
            <a:lvl2pPr marL="569913" indent="-225425">
              <a:spcBef>
                <a:spcPts val="480"/>
              </a:spcBef>
              <a:buFont typeface="Arial" pitchFamily="34" charset="0"/>
              <a:buChar char="–"/>
              <a:defRPr sz="1400">
                <a:solidFill>
                  <a:schemeClr val="accent2">
                    <a:lumMod val="50000"/>
                  </a:schemeClr>
                </a:solidFill>
              </a:defRPr>
            </a:lvl2pPr>
            <a:lvl3pPr marL="854075" indent="-163513" algn="l">
              <a:lnSpc>
                <a:spcPct val="100000"/>
              </a:lnSpc>
              <a:spcBef>
                <a:spcPts val="420"/>
              </a:spcBef>
              <a:buFont typeface="Arial" pitchFamily="34" charset="0"/>
              <a:buChar char="&gt;"/>
              <a:defRPr sz="1200" baseline="0">
                <a:solidFill>
                  <a:schemeClr val="accent2">
                    <a:lumMod val="50000"/>
                  </a:schemeClr>
                </a:solidFill>
              </a:defRPr>
            </a:lvl3pPr>
            <a:lvl4pPr marL="1087438" indent="-173038" algn="l">
              <a:lnSpc>
                <a:spcPct val="100000"/>
              </a:lnSpc>
              <a:spcBef>
                <a:spcPts val="140"/>
              </a:spcBef>
              <a:buFont typeface="Arial" pitchFamily="34" charset="0"/>
              <a:buChar char="&gt;"/>
              <a:defRPr sz="1000">
                <a:solidFill>
                  <a:schemeClr val="accent2">
                    <a:lumMod val="50000"/>
                  </a:schemeClr>
                </a:solidFill>
              </a:defRPr>
            </a:lvl4pPr>
            <a:lvl5pPr marL="1311275" indent="-163513" algn="l">
              <a:lnSpc>
                <a:spcPct val="100000"/>
              </a:lnSpc>
              <a:buFont typeface="Arial" pitchFamily="34" charset="0"/>
              <a:buChar char="&gt;"/>
              <a:defRPr sz="1000" baseline="0">
                <a:solidFill>
                  <a:schemeClr val="accent2">
                    <a:lumMod val="50000"/>
                  </a:schemeClr>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5"/>
          <p:cNvSpPr>
            <a:spLocks noGrp="1" noChangeArrowheads="1"/>
          </p:cNvSpPr>
          <p:nvPr>
            <p:ph type="sldNum" sz="quarter" idx="10"/>
          </p:nvPr>
        </p:nvSpPr>
        <p:spPr/>
        <p:txBody>
          <a:bodyPr/>
          <a:lstStyle>
            <a:lvl1pPr>
              <a:defRPr/>
            </a:lvl1pPr>
          </a:lstStyle>
          <a:p>
            <a:pPr>
              <a:defRPr/>
            </a:pPr>
            <a:fld id="{FA8C548F-3618-424D-960D-0F454BA6E7F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Title Slide 1">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rot="5400000">
            <a:off x="3941091" y="-1277020"/>
            <a:ext cx="1261817" cy="9144000"/>
          </a:xfrm>
          <a:prstGeom prst="rect">
            <a:avLst/>
          </a:prstGeom>
          <a:gradFill>
            <a:gsLst>
              <a:gs pos="24000">
                <a:srgbClr xmlns:mc="http://schemas.openxmlformats.org/markup-compatibility/2006" xmlns:a14="http://schemas.microsoft.com/office/drawing/2010/main" val="043A0D" mc:Ignorable=""/>
              </a:gs>
              <a:gs pos="0">
                <a:srgbClr xmlns:mc="http://schemas.openxmlformats.org/markup-compatibility/2006" xmlns:a14="http://schemas.microsoft.com/office/drawing/2010/main" val="557EB9" mc:Ignorable="">
                  <a:alpha val="0"/>
                </a:srgbClr>
              </a:gs>
            </a:gsLst>
            <a:lin ang="16200000" scaled="0"/>
          </a:gradFill>
          <a:ln w="9525">
            <a:noFill/>
            <a:miter lim="800000"/>
            <a:headEnd/>
            <a:tailEnd/>
          </a:ln>
          <a:effectLst/>
        </p:spPr>
        <p:txBody>
          <a:bodyPr rot="10800000" vert="eaVert" wrap="none" anchor="ctr"/>
          <a:lstStyle>
            <a:defPPr>
              <a:defRPr lang="en-US"/>
            </a:defPPr>
            <a:lvl1pPr algn="l" rtl="0" fontAlgn="base">
              <a:spcBef>
                <a:spcPct val="0"/>
              </a:spcBef>
              <a:spcAft>
                <a:spcPct val="0"/>
              </a:spcAft>
              <a:defRPr sz="2400" kern="1200">
                <a:solidFill>
                  <a:schemeClr val="tx1"/>
                </a:solidFill>
                <a:latin typeface="Arial" pitchFamily="34" charset="0"/>
                <a:ea typeface="ＭＳ Ｐゴシック"/>
                <a:cs typeface="ＭＳ Ｐゴシック"/>
              </a:defRPr>
            </a:lvl1pPr>
            <a:lvl2pPr marL="457200" algn="l" rtl="0" fontAlgn="base">
              <a:spcBef>
                <a:spcPct val="0"/>
              </a:spcBef>
              <a:spcAft>
                <a:spcPct val="0"/>
              </a:spcAft>
              <a:defRPr sz="2400" kern="1200">
                <a:solidFill>
                  <a:schemeClr val="tx1"/>
                </a:solidFill>
                <a:latin typeface="Arial" pitchFamily="34" charset="0"/>
                <a:ea typeface="ＭＳ Ｐゴシック"/>
                <a:cs typeface="ＭＳ Ｐゴシック"/>
              </a:defRPr>
            </a:lvl2pPr>
            <a:lvl3pPr marL="914400" algn="l" rtl="0" fontAlgn="base">
              <a:spcBef>
                <a:spcPct val="0"/>
              </a:spcBef>
              <a:spcAft>
                <a:spcPct val="0"/>
              </a:spcAft>
              <a:defRPr sz="2400" kern="1200">
                <a:solidFill>
                  <a:schemeClr val="tx1"/>
                </a:solidFill>
                <a:latin typeface="Arial" pitchFamily="34" charset="0"/>
                <a:ea typeface="ＭＳ Ｐゴシック"/>
                <a:cs typeface="ＭＳ Ｐゴシック"/>
              </a:defRPr>
            </a:lvl3pPr>
            <a:lvl4pPr marL="1371600" algn="l" rtl="0" fontAlgn="base">
              <a:spcBef>
                <a:spcPct val="0"/>
              </a:spcBef>
              <a:spcAft>
                <a:spcPct val="0"/>
              </a:spcAft>
              <a:defRPr sz="2400" kern="1200">
                <a:solidFill>
                  <a:schemeClr val="tx1"/>
                </a:solidFill>
                <a:latin typeface="Arial" pitchFamily="34" charset="0"/>
                <a:ea typeface="ＭＳ Ｐゴシック"/>
                <a:cs typeface="ＭＳ Ｐゴシック"/>
              </a:defRPr>
            </a:lvl4pPr>
            <a:lvl5pPr marL="1828800" algn="l" rtl="0" fontAlgn="base">
              <a:spcBef>
                <a:spcPct val="0"/>
              </a:spcBef>
              <a:spcAft>
                <a:spcPct val="0"/>
              </a:spcAft>
              <a:defRPr sz="2400" kern="1200">
                <a:solidFill>
                  <a:schemeClr val="tx1"/>
                </a:solidFill>
                <a:latin typeface="Arial" pitchFamily="34" charset="0"/>
                <a:ea typeface="ＭＳ Ｐゴシック"/>
                <a:cs typeface="ＭＳ Ｐゴシック"/>
              </a:defRPr>
            </a:lvl5pPr>
            <a:lvl6pPr marL="2286000" algn="l" defTabSz="914400" rtl="0" eaLnBrk="1" latinLnBrk="0" hangingPunct="1">
              <a:defRPr sz="2400" kern="1200">
                <a:solidFill>
                  <a:schemeClr val="tx1"/>
                </a:solidFill>
                <a:latin typeface="Arial" pitchFamily="34" charset="0"/>
                <a:ea typeface="ＭＳ Ｐゴシック"/>
                <a:cs typeface="ＭＳ Ｐゴシック"/>
              </a:defRPr>
            </a:lvl6pPr>
            <a:lvl7pPr marL="2743200" algn="l" defTabSz="914400" rtl="0" eaLnBrk="1" latinLnBrk="0" hangingPunct="1">
              <a:defRPr sz="2400" kern="1200">
                <a:solidFill>
                  <a:schemeClr val="tx1"/>
                </a:solidFill>
                <a:latin typeface="Arial" pitchFamily="34" charset="0"/>
                <a:ea typeface="ＭＳ Ｐゴシック"/>
                <a:cs typeface="ＭＳ Ｐゴシック"/>
              </a:defRPr>
            </a:lvl7pPr>
            <a:lvl8pPr marL="3200400" algn="l" defTabSz="914400" rtl="0" eaLnBrk="1" latinLnBrk="0" hangingPunct="1">
              <a:defRPr sz="2400" kern="1200">
                <a:solidFill>
                  <a:schemeClr val="tx1"/>
                </a:solidFill>
                <a:latin typeface="Arial" pitchFamily="34" charset="0"/>
                <a:ea typeface="ＭＳ Ｐゴシック"/>
                <a:cs typeface="ＭＳ Ｐゴシック"/>
              </a:defRPr>
            </a:lvl8pPr>
            <a:lvl9pPr marL="3657600" algn="l" defTabSz="914400" rtl="0" eaLnBrk="1" latinLnBrk="0" hangingPunct="1">
              <a:defRPr sz="2400" kern="1200">
                <a:solidFill>
                  <a:schemeClr val="tx1"/>
                </a:solidFill>
                <a:latin typeface="Arial" pitchFamily="34" charset="0"/>
                <a:ea typeface="ＭＳ Ｐゴシック"/>
                <a:cs typeface="ＭＳ Ｐゴシック"/>
              </a:defRPr>
            </a:lvl9pPr>
          </a:lstStyle>
          <a:p>
            <a:pPr algn="ctr">
              <a:defRPr/>
            </a:pPr>
            <a:endParaRPr lang="en-US" sz="1800">
              <a:latin typeface="Arial" charset="0"/>
              <a:ea typeface="ＭＳ Ｐゴシック" pitchFamily="1" charset="-128"/>
              <a:cs typeface="+mn-cs"/>
            </a:endParaRPr>
          </a:p>
        </p:txBody>
      </p:sp>
      <p:sp>
        <p:nvSpPr>
          <p:cNvPr id="5" name="Rectangle 20"/>
          <p:cNvSpPr>
            <a:spLocks noChangeArrowheads="1"/>
          </p:cNvSpPr>
          <p:nvPr userDrawn="1"/>
        </p:nvSpPr>
        <p:spPr bwMode="auto">
          <a:xfrm>
            <a:off x="2209800" y="6553200"/>
            <a:ext cx="5181600" cy="279400"/>
          </a:xfrm>
          <a:prstGeom prst="rect">
            <a:avLst/>
          </a:prstGeom>
          <a:ln>
            <a:headEnd/>
            <a:tailEnd/>
          </a:ln>
        </p:spPr>
        <p:style>
          <a:lnRef idx="2">
            <a:schemeClr val="accent6">
              <a:shade val="50000"/>
            </a:schemeClr>
          </a:lnRef>
          <a:fillRef idx="1">
            <a:schemeClr val="accent6"/>
          </a:fillRef>
          <a:effectRef idx="0">
            <a:schemeClr val="accent6"/>
          </a:effectRef>
          <a:fontRef idx="minor">
            <a:schemeClr val="lt1"/>
          </a:fontRef>
        </p:style>
        <p:txBody>
          <a:bodyPr wrap="none" anchor="ctr"/>
          <a:lstStyle/>
          <a:p>
            <a:pPr algn="r" eaLnBrk="0" fontAlgn="auto" hangingPunct="0">
              <a:spcBef>
                <a:spcPts val="0"/>
              </a:spcBef>
              <a:spcAft>
                <a:spcPts val="0"/>
              </a:spcAft>
              <a:defRPr/>
            </a:pPr>
            <a:r>
              <a:rPr lang="en-US" sz="800" b="1" dirty="0">
                <a:latin typeface="Calibri" pitchFamily="34" charset="0"/>
              </a:rPr>
              <a:t>NOTE: Al Islam Team takes full responsibility for any errors or miscommunication in this Synopsis of the Friday Sermon</a:t>
            </a:r>
            <a:endParaRPr lang="en-US" sz="800" b="1" dirty="0">
              <a:latin typeface="Calibri" pitchFamily="34" charset="0"/>
              <a:ea typeface="ＭＳ Ｐゴシック" pitchFamily="1" charset="-128"/>
            </a:endParaRPr>
          </a:p>
        </p:txBody>
      </p:sp>
      <p:sp>
        <p:nvSpPr>
          <p:cNvPr id="11" name="Title 10"/>
          <p:cNvSpPr>
            <a:spLocks noGrp="1"/>
          </p:cNvSpPr>
          <p:nvPr>
            <p:ph type="title"/>
          </p:nvPr>
        </p:nvSpPr>
        <p:spPr>
          <a:xfrm>
            <a:off x="4819651" y="2809875"/>
            <a:ext cx="3943350" cy="942975"/>
          </a:xfrm>
        </p:spPr>
        <p:txBody>
          <a:bodyPr anchor="ctr"/>
          <a:lstStyle>
            <a:lvl1pPr algn="l">
              <a:defRPr baseline="0">
                <a:solidFill>
                  <a:schemeClr val="bg1"/>
                </a:solidFill>
              </a:defRPr>
            </a:lvl1pPr>
          </a:lstStyle>
          <a:p>
            <a:r>
              <a:rPr lang="en-US" smtClean="0"/>
              <a:t>Click to edit Master title style</a:t>
            </a:r>
            <a:endParaRPr lang="en-US" dirty="0"/>
          </a:p>
        </p:txBody>
      </p:sp>
      <p:sp>
        <p:nvSpPr>
          <p:cNvPr id="12" name="Content Placeholder 11"/>
          <p:cNvSpPr>
            <a:spLocks noGrp="1"/>
          </p:cNvSpPr>
          <p:nvPr>
            <p:ph sz="quarter" idx="14"/>
          </p:nvPr>
        </p:nvSpPr>
        <p:spPr>
          <a:xfrm>
            <a:off x="4819650" y="4267200"/>
            <a:ext cx="3562350" cy="1409700"/>
          </a:xfrm>
          <a:prstGeom prst="rect">
            <a:avLst/>
          </a:prstGeom>
        </p:spPr>
        <p:txBody>
          <a:bodyPr/>
          <a:lstStyle>
            <a:lvl1pPr marL="0" indent="0" algn="l">
              <a:spcBef>
                <a:spcPts val="0"/>
              </a:spcBef>
              <a:spcAft>
                <a:spcPct val="0"/>
              </a:spcAft>
              <a:buFontTx/>
              <a:buNone/>
              <a:defRPr sz="1300"/>
            </a:lvl1pPr>
            <a:lvl2pPr>
              <a:buNone/>
              <a:defRPr sz="1300"/>
            </a:lvl2pPr>
            <a:lvl3pPr>
              <a:buNone/>
              <a:defRPr sz="1300"/>
            </a:lvl3pPr>
            <a:lvl4pPr>
              <a:buNone/>
              <a:defRPr sz="1300"/>
            </a:lvl4pPr>
          </a:lstStyle>
          <a:p>
            <a:pPr lvl="0"/>
            <a:r>
              <a:rPr lang="en-US" smtClean="0"/>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2">
    <p:spTree>
      <p:nvGrpSpPr>
        <p:cNvPr id="1" name=""/>
        <p:cNvGrpSpPr/>
        <p:nvPr/>
      </p:nvGrpSpPr>
      <p:grpSpPr>
        <a:xfrm>
          <a:off x="0" y="0"/>
          <a:ext cx="0" cy="0"/>
          <a:chOff x="0" y="0"/>
          <a:chExt cx="0" cy="0"/>
        </a:xfrm>
      </p:grpSpPr>
      <p:sp>
        <p:nvSpPr>
          <p:cNvPr id="7" name="Content Placeholder 11"/>
          <p:cNvSpPr>
            <a:spLocks noGrp="1"/>
          </p:cNvSpPr>
          <p:nvPr>
            <p:ph sz="quarter" idx="14"/>
          </p:nvPr>
        </p:nvSpPr>
        <p:spPr>
          <a:xfrm>
            <a:off x="5943600" y="4267200"/>
            <a:ext cx="2964586" cy="1409700"/>
          </a:xfrm>
          <a:prstGeom prst="rect">
            <a:avLst/>
          </a:prstGeom>
        </p:spPr>
        <p:txBody>
          <a:bodyPr/>
          <a:lstStyle>
            <a:lvl1pPr marL="0" indent="0" algn="l">
              <a:spcBef>
                <a:spcPts val="0"/>
              </a:spcBef>
              <a:spcAft>
                <a:spcPct val="0"/>
              </a:spcAft>
              <a:buFontTx/>
              <a:buNone/>
              <a:defRPr sz="1300"/>
            </a:lvl1pPr>
            <a:lvl2pPr>
              <a:buNone/>
              <a:defRPr sz="1300"/>
            </a:lvl2pPr>
            <a:lvl3pPr>
              <a:buNone/>
              <a:defRPr sz="1300"/>
            </a:lvl3pPr>
            <a:lvl4pPr>
              <a:buNone/>
              <a:defRPr sz="1300"/>
            </a:lvl4pPr>
          </a:lstStyle>
          <a:p>
            <a:pPr lvl="0"/>
            <a:r>
              <a:rPr lang="en-US" smtClean="0"/>
              <a:t>Click to edit Master text styles</a:t>
            </a:r>
          </a:p>
        </p:txBody>
      </p:sp>
      <p:sp>
        <p:nvSpPr>
          <p:cNvPr id="6" name="Title 10"/>
          <p:cNvSpPr>
            <a:spLocks noGrp="1"/>
          </p:cNvSpPr>
          <p:nvPr>
            <p:ph type="title"/>
          </p:nvPr>
        </p:nvSpPr>
        <p:spPr>
          <a:xfrm>
            <a:off x="457200" y="1030415"/>
            <a:ext cx="7758113" cy="491346"/>
          </a:xfrm>
        </p:spPr>
        <p:txBody>
          <a:bodyPr/>
          <a:lstStyle>
            <a:lvl1pPr algn="l">
              <a:defRPr sz="3200" baseline="0">
                <a:solidFill>
                  <a:schemeClr val="accent2">
                    <a:lumMod val="50000"/>
                  </a:schemeClr>
                </a:solidFill>
              </a:defRPr>
            </a:lvl1pPr>
          </a:lstStyle>
          <a:p>
            <a:r>
              <a:rPr lang="en-US" smtClean="0"/>
              <a:t>Click to edit Master title style</a:t>
            </a:r>
            <a:endParaRPr lang="en-US" dirty="0"/>
          </a:p>
        </p:txBody>
      </p:sp>
      <p:sp>
        <p:nvSpPr>
          <p:cNvPr id="8" name="Text Placeholder 12"/>
          <p:cNvSpPr>
            <a:spLocks noGrp="1"/>
          </p:cNvSpPr>
          <p:nvPr>
            <p:ph type="body" sz="quarter" idx="11"/>
          </p:nvPr>
        </p:nvSpPr>
        <p:spPr>
          <a:xfrm>
            <a:off x="457200" y="1536768"/>
            <a:ext cx="7786688" cy="419101"/>
          </a:xfrm>
        </p:spPr>
        <p:txBody>
          <a:bodyPr/>
          <a:lstStyle>
            <a:lvl1pPr marL="0" indent="0" algn="l">
              <a:spcBef>
                <a:spcPts val="0"/>
              </a:spcBef>
              <a:buNone/>
              <a:defRPr sz="2000">
                <a:solidFill>
                  <a:schemeClr val="accent2">
                    <a:lumMod val="50000"/>
                  </a:schemeClr>
                </a:solidFill>
              </a:defRPr>
            </a:lvl1pPr>
          </a:lstStyle>
          <a:p>
            <a:pPr lvl="0"/>
            <a:r>
              <a:rPr lang="en-US" dirty="0"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hapter slide">
    <p:spTree>
      <p:nvGrpSpPr>
        <p:cNvPr id="1" name=""/>
        <p:cNvGrpSpPr/>
        <p:nvPr/>
      </p:nvGrpSpPr>
      <p:grpSpPr>
        <a:xfrm>
          <a:off x="0" y="0"/>
          <a:ext cx="0" cy="0"/>
          <a:chOff x="0" y="0"/>
          <a:chExt cx="0" cy="0"/>
        </a:xfrm>
      </p:grpSpPr>
      <p:sp>
        <p:nvSpPr>
          <p:cNvPr id="3" name="Rectangle 2"/>
          <p:cNvSpPr>
            <a:spLocks noChangeArrowheads="1"/>
          </p:cNvSpPr>
          <p:nvPr/>
        </p:nvSpPr>
        <p:spPr bwMode="auto">
          <a:xfrm>
            <a:off x="0" y="4627563"/>
            <a:ext cx="9144000" cy="649287"/>
          </a:xfrm>
          <a:prstGeom prst="rect">
            <a:avLst/>
          </a:prstGeom>
          <a:gradFill flip="none" rotWithShape="1">
            <a:gsLst>
              <a:gs pos="32000">
                <a:srgbClr xmlns:mc="http://schemas.openxmlformats.org/markup-compatibility/2006" xmlns:a14="http://schemas.microsoft.com/office/drawing/2010/main" val="043A0D" mc:Ignorable=""/>
              </a:gs>
              <a:gs pos="7000">
                <a:schemeClr val="bg1"/>
              </a:gs>
            </a:gsLst>
            <a:lin ang="0" scaled="0"/>
            <a:tileRect/>
          </a:gradFill>
          <a:ln w="3175" algn="ctr">
            <a:noFill/>
            <a:miter lim="800000"/>
            <a:headEnd/>
            <a:tailEnd/>
          </a:ln>
        </p:spPr>
        <p:txBody>
          <a:bodyPr wrap="none" anchor="ctr"/>
          <a:lstStyle>
            <a:defPPr>
              <a:defRPr lang="en-US"/>
            </a:defPPr>
            <a:lvl1pPr algn="l"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a:defRPr/>
            </a:pPr>
            <a:endParaRPr lang="en-US"/>
          </a:p>
        </p:txBody>
      </p:sp>
      <p:sp>
        <p:nvSpPr>
          <p:cNvPr id="16" name="Text Placeholder 15"/>
          <p:cNvSpPr>
            <a:spLocks noGrp="1"/>
          </p:cNvSpPr>
          <p:nvPr>
            <p:ph type="body" sz="quarter" idx="14"/>
          </p:nvPr>
        </p:nvSpPr>
        <p:spPr>
          <a:xfrm>
            <a:off x="2389632" y="4645152"/>
            <a:ext cx="6327648" cy="566928"/>
          </a:xfrm>
          <a:prstGeom prst="rect">
            <a:avLst/>
          </a:prstGeom>
        </p:spPr>
        <p:txBody>
          <a:bodyPr/>
          <a:lstStyle>
            <a:lvl1pPr algn="r">
              <a:buNone/>
              <a:defRPr sz="3000">
                <a:solidFill>
                  <a:schemeClr val="bg1"/>
                </a:solidFill>
              </a:defRPr>
            </a:lvl1pPr>
          </a:lstStyle>
          <a:p>
            <a:pPr lvl="0"/>
            <a:r>
              <a:rPr lang="en-US" smtClean="0"/>
              <a:t>Click to edit Master text styles</a:t>
            </a:r>
          </a:p>
        </p:txBody>
      </p:sp>
      <p:sp>
        <p:nvSpPr>
          <p:cNvPr id="4" name="Rectangle 6"/>
          <p:cNvSpPr>
            <a:spLocks noGrp="1" noChangeArrowheads="1"/>
          </p:cNvSpPr>
          <p:nvPr>
            <p:ph type="sldNum" sz="quarter" idx="15"/>
          </p:nvPr>
        </p:nvSpPr>
        <p:spPr/>
        <p:txBody>
          <a:bodyPr/>
          <a:lstStyle>
            <a:lvl1pPr>
              <a:defRPr/>
            </a:lvl1pPr>
          </a:lstStyle>
          <a:p>
            <a:pPr>
              <a:defRPr/>
            </a:pPr>
            <a:fld id="{75D4C4EE-059D-4A9C-8639-5B6BD6EE05B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CABA0CFE-3F99-43B6-88E0-F27CE20FBF5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0" name="Rectangle 6"/>
          <p:cNvSpPr>
            <a:spLocks noGrp="1" noChangeArrowheads="1"/>
          </p:cNvSpPr>
          <p:nvPr>
            <p:ph type="sldNum" sz="quarter" idx="4"/>
          </p:nvPr>
        </p:nvSpPr>
        <p:spPr bwMode="auto">
          <a:xfrm>
            <a:off x="228600" y="6432550"/>
            <a:ext cx="304800" cy="381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lvl1pPr algn="just" eaLnBrk="0" fontAlgn="auto" hangingPunct="0">
              <a:spcBef>
                <a:spcPts val="0"/>
              </a:spcBef>
              <a:spcAft>
                <a:spcPts val="0"/>
              </a:spcAft>
              <a:defRPr sz="900">
                <a:latin typeface="Arial" charset="0"/>
                <a:ea typeface="ＭＳ Ｐゴシック" pitchFamily="1" charset="-128"/>
                <a:cs typeface="+mn-cs"/>
              </a:defRPr>
            </a:lvl1pPr>
          </a:lstStyle>
          <a:p>
            <a:pPr>
              <a:defRPr/>
            </a:pPr>
            <a:fld id="{4D673B61-CB28-4AB8-8B4B-177ED7D1A0E7}" type="slidenum">
              <a:rPr lang="en-US"/>
              <a:pPr>
                <a:defRPr/>
              </a:pPr>
              <a:t>‹#›</a:t>
            </a:fld>
            <a:endParaRPr lang="en-US"/>
          </a:p>
        </p:txBody>
      </p:sp>
      <p:sp>
        <p:nvSpPr>
          <p:cNvPr id="1027" name="Rectangle 2"/>
          <p:cNvSpPr>
            <a:spLocks noGrp="1" noChangeArrowheads="1"/>
          </p:cNvSpPr>
          <p:nvPr>
            <p:ph type="title"/>
          </p:nvPr>
        </p:nvSpPr>
        <p:spPr bwMode="auto">
          <a:xfrm>
            <a:off x="457200" y="457200"/>
            <a:ext cx="8229600" cy="9144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sp>
        <p:nvSpPr>
          <p:cNvPr id="1028" name="Text Placeholder 13"/>
          <p:cNvSpPr>
            <a:spLocks noGrp="1"/>
          </p:cNvSpPr>
          <p:nvPr>
            <p:ph type="body" idx="1"/>
          </p:nvPr>
        </p:nvSpPr>
        <p:spPr bwMode="auto">
          <a:xfrm>
            <a:off x="457200" y="1600200"/>
            <a:ext cx="8229600" cy="4343400"/>
          </a:xfrm>
          <a:prstGeom prst="rect">
            <a:avLst/>
          </a:prstGeom>
          <a:noFill/>
          <a:ln w="9525">
            <a:noFill/>
            <a:miter lim="800000"/>
            <a:headEnd/>
            <a:tailEnd/>
          </a:ln>
        </p:spPr>
        <p:txBody>
          <a:bodyPr vert="horz" wrap="square" lIns="0" tIns="45720" rIns="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4" r:id="rId5"/>
  </p:sldLayoutIdLst>
  <p:txStyles>
    <p:titleStyle>
      <a:lvl1pPr algn="l" rtl="0" eaLnBrk="0" fontAlgn="base" hangingPunct="0">
        <a:spcBef>
          <a:spcPct val="0"/>
        </a:spcBef>
        <a:spcAft>
          <a:spcPct val="0"/>
        </a:spcAft>
        <a:defRPr sz="3000">
          <a:solidFill>
            <a:srgbClr xmlns:mc="http://schemas.openxmlformats.org/markup-compatibility/2006" xmlns:a14="http://schemas.microsoft.com/office/drawing/2010/main" val="326023" mc:Ignorable=""/>
          </a:solidFill>
          <a:latin typeface="+mj-lt"/>
          <a:ea typeface="+mj-ea"/>
          <a:cs typeface="ＭＳ Ｐゴシック"/>
        </a:defRPr>
      </a:lvl1pPr>
      <a:lvl2pPr algn="l" rtl="0" eaLnBrk="0" fontAlgn="base" hangingPunct="0">
        <a:spcBef>
          <a:spcPct val="0"/>
        </a:spcBef>
        <a:spcAft>
          <a:spcPct val="0"/>
        </a:spcAft>
        <a:defRPr sz="3000">
          <a:solidFill>
            <a:srgbClr xmlns:mc="http://schemas.openxmlformats.org/markup-compatibility/2006" xmlns:a14="http://schemas.microsoft.com/office/drawing/2010/main" val="326023" mc:Ignorable=""/>
          </a:solidFill>
          <a:latin typeface="Arial" charset="0"/>
          <a:ea typeface="ＭＳ Ｐゴシック" pitchFamily="1" charset="-128"/>
          <a:cs typeface="ＭＳ Ｐゴシック"/>
        </a:defRPr>
      </a:lvl2pPr>
      <a:lvl3pPr algn="l" rtl="0" eaLnBrk="0" fontAlgn="base" hangingPunct="0">
        <a:spcBef>
          <a:spcPct val="0"/>
        </a:spcBef>
        <a:spcAft>
          <a:spcPct val="0"/>
        </a:spcAft>
        <a:defRPr sz="3000">
          <a:solidFill>
            <a:srgbClr xmlns:mc="http://schemas.openxmlformats.org/markup-compatibility/2006" xmlns:a14="http://schemas.microsoft.com/office/drawing/2010/main" val="326023" mc:Ignorable=""/>
          </a:solidFill>
          <a:latin typeface="Arial" charset="0"/>
          <a:ea typeface="ＭＳ Ｐゴシック" pitchFamily="1" charset="-128"/>
          <a:cs typeface="ＭＳ Ｐゴシック"/>
        </a:defRPr>
      </a:lvl3pPr>
      <a:lvl4pPr algn="l" rtl="0" eaLnBrk="0" fontAlgn="base" hangingPunct="0">
        <a:spcBef>
          <a:spcPct val="0"/>
        </a:spcBef>
        <a:spcAft>
          <a:spcPct val="0"/>
        </a:spcAft>
        <a:defRPr sz="3000">
          <a:solidFill>
            <a:srgbClr xmlns:mc="http://schemas.openxmlformats.org/markup-compatibility/2006" xmlns:a14="http://schemas.microsoft.com/office/drawing/2010/main" val="326023" mc:Ignorable=""/>
          </a:solidFill>
          <a:latin typeface="Arial" charset="0"/>
          <a:ea typeface="ＭＳ Ｐゴシック" pitchFamily="1" charset="-128"/>
          <a:cs typeface="ＭＳ Ｐゴシック"/>
        </a:defRPr>
      </a:lvl4pPr>
      <a:lvl5pPr algn="l" rtl="0" eaLnBrk="0" fontAlgn="base" hangingPunct="0">
        <a:spcBef>
          <a:spcPct val="0"/>
        </a:spcBef>
        <a:spcAft>
          <a:spcPct val="0"/>
        </a:spcAft>
        <a:defRPr sz="3000">
          <a:solidFill>
            <a:srgbClr xmlns:mc="http://schemas.openxmlformats.org/markup-compatibility/2006" xmlns:a14="http://schemas.microsoft.com/office/drawing/2010/main" val="326023" mc:Ignorable=""/>
          </a:solidFill>
          <a:latin typeface="Arial" charset="0"/>
          <a:ea typeface="ＭＳ Ｐゴシック" pitchFamily="1" charset="-128"/>
          <a:cs typeface="ＭＳ Ｐゴシック"/>
        </a:defRPr>
      </a:lvl5pPr>
      <a:lvl6pPr marL="457200" algn="l" rtl="0" eaLnBrk="1" fontAlgn="base" hangingPunct="1">
        <a:spcBef>
          <a:spcPct val="0"/>
        </a:spcBef>
        <a:spcAft>
          <a:spcPct val="0"/>
        </a:spcAft>
        <a:defRPr sz="3000">
          <a:solidFill>
            <a:srgbClr xmlns:mc="http://schemas.openxmlformats.org/markup-compatibility/2006" xmlns:a14="http://schemas.microsoft.com/office/drawing/2010/main" val="557EB9" mc:Ignorable=""/>
          </a:solidFill>
          <a:latin typeface="Arial" charset="0"/>
          <a:ea typeface="ＭＳ Ｐゴシック" pitchFamily="1" charset="-128"/>
        </a:defRPr>
      </a:lvl6pPr>
      <a:lvl7pPr marL="914400" algn="l" rtl="0" eaLnBrk="1" fontAlgn="base" hangingPunct="1">
        <a:spcBef>
          <a:spcPct val="0"/>
        </a:spcBef>
        <a:spcAft>
          <a:spcPct val="0"/>
        </a:spcAft>
        <a:defRPr sz="3000">
          <a:solidFill>
            <a:srgbClr xmlns:mc="http://schemas.openxmlformats.org/markup-compatibility/2006" xmlns:a14="http://schemas.microsoft.com/office/drawing/2010/main" val="557EB9" mc:Ignorable=""/>
          </a:solidFill>
          <a:latin typeface="Arial" charset="0"/>
          <a:ea typeface="ＭＳ Ｐゴシック" pitchFamily="1" charset="-128"/>
        </a:defRPr>
      </a:lvl7pPr>
      <a:lvl8pPr marL="1371600" algn="l" rtl="0" eaLnBrk="1" fontAlgn="base" hangingPunct="1">
        <a:spcBef>
          <a:spcPct val="0"/>
        </a:spcBef>
        <a:spcAft>
          <a:spcPct val="0"/>
        </a:spcAft>
        <a:defRPr sz="3000">
          <a:solidFill>
            <a:srgbClr xmlns:mc="http://schemas.openxmlformats.org/markup-compatibility/2006" xmlns:a14="http://schemas.microsoft.com/office/drawing/2010/main" val="557EB9" mc:Ignorable=""/>
          </a:solidFill>
          <a:latin typeface="Arial" charset="0"/>
          <a:ea typeface="ＭＳ Ｐゴシック" pitchFamily="1" charset="-128"/>
        </a:defRPr>
      </a:lvl8pPr>
      <a:lvl9pPr marL="1828800" algn="l" rtl="0" eaLnBrk="1" fontAlgn="base" hangingPunct="1">
        <a:spcBef>
          <a:spcPct val="0"/>
        </a:spcBef>
        <a:spcAft>
          <a:spcPct val="0"/>
        </a:spcAft>
        <a:defRPr sz="3000">
          <a:solidFill>
            <a:srgbClr xmlns:mc="http://schemas.openxmlformats.org/markup-compatibility/2006" xmlns:a14="http://schemas.microsoft.com/office/drawing/2010/main" val="557EB9" mc:Ignorable=""/>
          </a:solidFill>
          <a:latin typeface="Arial" charset="0"/>
          <a:ea typeface="ＭＳ Ｐゴシック" pitchFamily="1" charset="-128"/>
        </a:defRPr>
      </a:lvl9pPr>
    </p:titleStyle>
    <p:bodyStyle>
      <a:lvl1pPr marL="228600" indent="-228600" algn="just" rtl="0" eaLnBrk="0" fontAlgn="base" hangingPunct="0">
        <a:spcBef>
          <a:spcPts val="1075"/>
        </a:spcBef>
        <a:spcAft>
          <a:spcPct val="0"/>
        </a:spcAft>
        <a:buClr>
          <a:srgbClr xmlns:mc="http://schemas.openxmlformats.org/markup-compatibility/2006" xmlns:a14="http://schemas.microsoft.com/office/drawing/2010/main" val="557EB9" mc:Ignorable=""/>
        </a:buClr>
        <a:buChar char="•"/>
        <a:defRPr sz="3200">
          <a:solidFill>
            <a:schemeClr val="tx1"/>
          </a:solidFill>
          <a:latin typeface="+mn-lt"/>
          <a:ea typeface="+mn-ea"/>
          <a:cs typeface="+mn-cs"/>
        </a:defRPr>
      </a:lvl1pPr>
      <a:lvl2pPr marL="569913" indent="-225425" algn="l" rtl="0" eaLnBrk="0" fontAlgn="base" hangingPunct="0">
        <a:spcBef>
          <a:spcPts val="475"/>
        </a:spcBef>
        <a:spcAft>
          <a:spcPct val="0"/>
        </a:spcAft>
        <a:buClr>
          <a:srgbClr xmlns:mc="http://schemas.openxmlformats.org/markup-compatibility/2006" xmlns:a14="http://schemas.microsoft.com/office/drawing/2010/main" val="557EB9" mc:Ignorable=""/>
        </a:buClr>
        <a:buFont typeface="Arial" charset="0"/>
        <a:buChar char="–"/>
        <a:defRPr sz="1400">
          <a:solidFill>
            <a:schemeClr val="tx1"/>
          </a:solidFill>
          <a:latin typeface="+mn-lt"/>
          <a:cs typeface="+mn-cs"/>
        </a:defRPr>
      </a:lvl2pPr>
      <a:lvl3pPr marL="854075" indent="-163513" algn="l" rtl="0" eaLnBrk="0" fontAlgn="base" hangingPunct="0">
        <a:spcBef>
          <a:spcPts val="425"/>
        </a:spcBef>
        <a:spcAft>
          <a:spcPct val="0"/>
        </a:spcAft>
        <a:buClr>
          <a:srgbClr xmlns:mc="http://schemas.openxmlformats.org/markup-compatibility/2006" xmlns:a14="http://schemas.microsoft.com/office/drawing/2010/main" val="557EB9" mc:Ignorable=""/>
        </a:buClr>
        <a:buFont typeface="Arial" charset="0"/>
        <a:buChar char="&gt;"/>
        <a:defRPr sz="1200">
          <a:solidFill>
            <a:schemeClr val="tx1"/>
          </a:solidFill>
          <a:latin typeface="+mn-lt"/>
          <a:cs typeface="+mn-cs"/>
        </a:defRPr>
      </a:lvl3pPr>
      <a:lvl4pPr marL="1087438" indent="-173038" algn="l" rtl="0" eaLnBrk="0" fontAlgn="base" hangingPunct="0">
        <a:spcBef>
          <a:spcPts val="138"/>
        </a:spcBef>
        <a:spcAft>
          <a:spcPct val="0"/>
        </a:spcAft>
        <a:buClr>
          <a:srgbClr xmlns:mc="http://schemas.openxmlformats.org/markup-compatibility/2006" xmlns:a14="http://schemas.microsoft.com/office/drawing/2010/main" val="557EB9" mc:Ignorable=""/>
        </a:buClr>
        <a:buFont typeface="Arial" charset="0"/>
        <a:buChar char="&gt;"/>
        <a:defRPr sz="1000">
          <a:solidFill>
            <a:schemeClr val="tx1"/>
          </a:solidFill>
          <a:latin typeface="+mn-lt"/>
          <a:cs typeface="+mn-cs"/>
        </a:defRPr>
      </a:lvl4pPr>
      <a:lvl5pPr marL="1311275" indent="-163513" algn="l" rtl="0" eaLnBrk="0" fontAlgn="base" hangingPunct="0">
        <a:spcBef>
          <a:spcPts val="125"/>
        </a:spcBef>
        <a:spcAft>
          <a:spcPct val="0"/>
        </a:spcAft>
        <a:buClr>
          <a:srgbClr xmlns:mc="http://schemas.openxmlformats.org/markup-compatibility/2006" xmlns:a14="http://schemas.microsoft.com/office/drawing/2010/main" val="557EB9" mc:Ignorable=""/>
        </a:buClr>
        <a:buFont typeface="Arial" charset="0"/>
        <a:buChar char="&gt;"/>
        <a:defRPr sz="1000">
          <a:solidFill>
            <a:schemeClr val="tx1"/>
          </a:solidFill>
          <a:latin typeface="+mn-lt"/>
          <a:cs typeface="+mn-cs"/>
        </a:defRPr>
      </a:lvl5pPr>
      <a:lvl6pPr marL="1543050" indent="-228600" algn="l" rtl="0" eaLnBrk="1" fontAlgn="base" hangingPunct="1">
        <a:lnSpc>
          <a:spcPct val="105000"/>
        </a:lnSpc>
        <a:spcBef>
          <a:spcPct val="25000"/>
        </a:spcBef>
        <a:spcAft>
          <a:spcPct val="0"/>
        </a:spcAft>
        <a:buClr>
          <a:schemeClr val="tx1"/>
        </a:buClr>
        <a:buFont typeface="Times" pitchFamily="18" charset="0"/>
        <a:buChar char="&gt;"/>
        <a:defRPr sz="1200">
          <a:solidFill>
            <a:schemeClr val="tx1"/>
          </a:solidFill>
          <a:latin typeface="+mn-lt"/>
          <a:cs typeface="+mn-cs"/>
        </a:defRPr>
      </a:lvl6pPr>
      <a:lvl7pPr marL="2000250" indent="-228600" algn="l" rtl="0" eaLnBrk="1" fontAlgn="base" hangingPunct="1">
        <a:lnSpc>
          <a:spcPct val="105000"/>
        </a:lnSpc>
        <a:spcBef>
          <a:spcPct val="25000"/>
        </a:spcBef>
        <a:spcAft>
          <a:spcPct val="0"/>
        </a:spcAft>
        <a:buClr>
          <a:schemeClr val="tx1"/>
        </a:buClr>
        <a:buFont typeface="Times" pitchFamily="18" charset="0"/>
        <a:buChar char="&gt;"/>
        <a:defRPr sz="1200">
          <a:solidFill>
            <a:schemeClr val="tx1"/>
          </a:solidFill>
          <a:latin typeface="+mn-lt"/>
          <a:cs typeface="+mn-cs"/>
        </a:defRPr>
      </a:lvl7pPr>
      <a:lvl8pPr marL="2457450" indent="-228600" algn="l" rtl="0" eaLnBrk="1" fontAlgn="base" hangingPunct="1">
        <a:lnSpc>
          <a:spcPct val="105000"/>
        </a:lnSpc>
        <a:spcBef>
          <a:spcPct val="25000"/>
        </a:spcBef>
        <a:spcAft>
          <a:spcPct val="0"/>
        </a:spcAft>
        <a:buClr>
          <a:schemeClr val="tx1"/>
        </a:buClr>
        <a:buFont typeface="Times" pitchFamily="18" charset="0"/>
        <a:buChar char="&gt;"/>
        <a:defRPr sz="1200">
          <a:solidFill>
            <a:schemeClr val="tx1"/>
          </a:solidFill>
          <a:latin typeface="+mn-lt"/>
          <a:cs typeface="+mn-cs"/>
        </a:defRPr>
      </a:lvl8pPr>
      <a:lvl9pPr marL="2914650" indent="-228600" algn="l" rtl="0" eaLnBrk="1" fontAlgn="base" hangingPunct="1">
        <a:lnSpc>
          <a:spcPct val="105000"/>
        </a:lnSpc>
        <a:spcBef>
          <a:spcPct val="25000"/>
        </a:spcBef>
        <a:spcAft>
          <a:spcPct val="0"/>
        </a:spcAft>
        <a:buClr>
          <a:schemeClr val="tx1"/>
        </a:buClr>
        <a:buFont typeface="Times" pitchFamily="18" charset="0"/>
        <a:buChar char="&gt;"/>
        <a:defRPr sz="12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4.xml.rels><?xml version="1.0" encoding="UTF-8" standalone="yes"?>
<Relationships xmlns="http://schemas.openxmlformats.org/package/2006/relationships"><Relationship Id="rId8" Type="http://schemas.microsoft.com/office/2007/relationships/diagramDrawing" Target="../diagrams/drawing17.xml"/><Relationship Id="rId3" Type="http://schemas.openxmlformats.org/officeDocument/2006/relationships/image" Target="../media/image8.png"/><Relationship Id="rId7" Type="http://schemas.openxmlformats.org/officeDocument/2006/relationships/diagramColors" Target="../diagrams/colors17.xml"/><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diagramQuickStyle" Target="../diagrams/quickStyle17.xml"/><Relationship Id="rId5" Type="http://schemas.openxmlformats.org/officeDocument/2006/relationships/diagramLayout" Target="../diagrams/layout17.xml"/><Relationship Id="rId4" Type="http://schemas.openxmlformats.org/officeDocument/2006/relationships/diagramData" Target="../diagrams/data1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495800" y="2809875"/>
            <a:ext cx="4267200" cy="942975"/>
          </a:xfrm>
        </p:spPr>
        <p:txBody>
          <a:bodyPr/>
          <a:lstStyle/>
          <a:p>
            <a:pPr algn="ctr" eaLnBrk="1" hangingPunct="1">
              <a:defRPr/>
            </a:pPr>
            <a:r>
              <a:rPr lang="en-US" sz="3200" b="1" u="sng"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rPr>
              <a:t>Friday Sermon Slides</a:t>
            </a:r>
            <a:br>
              <a:rPr lang="en-US" sz="3200" b="1" u="sng"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rPr>
            </a:br>
            <a:r>
              <a:rPr lang="en-US" sz="2000" b="1" u="sng"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rPr>
              <a:t> April 23 2010</a:t>
            </a: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5408" t="12966" r="27755" b="61730"/>
          <a:stretch/>
        </p:blipFill>
        <p:spPr bwMode="auto">
          <a:xfrm>
            <a:off x="2362200" y="4038600"/>
            <a:ext cx="6485580" cy="2133600"/>
          </a:xfrm>
          <a:prstGeom prst="roundRect">
            <a:avLst>
              <a:gd name="adj" fmla="val 16667"/>
            </a:avLst>
          </a:prstGeom>
          <a:ln>
            <a:noFill/>
          </a:ln>
          <a:effectLst>
            <a:outerShdw blurRad="76200" dist="38100" dir="7800000" algn="tl" rotWithShape="0">
              <a:srgbClr xmlns:mc="http://schemas.openxmlformats.org/markup-compatibility/2006" xmlns:a14="http://schemas.microsoft.com/office/drawing/2010/main" val="000000" mc:Ignorable="">
                <a:alpha val="40000"/>
              </a:srgbClr>
            </a:outerShdw>
          </a:effectLst>
          <a:scene3d>
            <a:camera prst="orthographicFront"/>
            <a:lightRig rig="contrasting" dir="t">
              <a:rot lat="0" lon="0" rev="4200000"/>
            </a:lightRig>
          </a:scene3d>
          <a:sp3d prstMaterial="plastic">
            <a:bevelT w="381000" h="114300" prst="relaxedInset"/>
            <a:contourClr>
              <a:srgbClr xmlns:mc="http://schemas.openxmlformats.org/markup-compatibility/2006" xmlns:a14="http://schemas.microsoft.com/office/drawing/2010/main" val="969696" mc:Ignorable=""/>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5"/>
          <p:cNvPicPr>
            <a:picLocks noChangeAspect="1" noChangeArrowheads="1"/>
          </p:cNvPicPr>
          <p:nvPr/>
        </p:nvPicPr>
        <p:blipFill>
          <a:blip r:embed="rId4" cstate="print"/>
          <a:srcRect/>
          <a:stretch>
            <a:fillRect/>
          </a:stretch>
        </p:blipFill>
        <p:spPr bwMode="auto">
          <a:xfrm>
            <a:off x="152400" y="762000"/>
            <a:ext cx="4229100" cy="2819400"/>
          </a:xfrm>
          <a:prstGeom prst="roundRect">
            <a:avLst>
              <a:gd name="adj" fmla="val 8594"/>
            </a:avLst>
          </a:prstGeom>
          <a:solidFill>
            <a:srgbClr xmlns:mc="http://schemas.openxmlformats.org/markup-compatibility/2006" xmlns:a14="http://schemas.microsoft.com/office/drawing/2010/main" val="FFFFFF" mc:Ignorable="">
              <a:shade val="85000"/>
            </a:srgbClr>
          </a:solidFill>
          <a:ln>
            <a:noFill/>
          </a:ln>
          <a:effectLst>
            <a:reflection blurRad="12700" stA="38000" endPos="28000" dist="5000" dir="5400000" sy="-100000" algn="bl" rotWithShape="0"/>
          </a:effectLst>
        </p:spPr>
      </p:pic>
      <p:sp>
        <p:nvSpPr>
          <p:cNvPr id="3" name="Rectangle 2"/>
          <p:cNvSpPr/>
          <p:nvPr/>
        </p:nvSpPr>
        <p:spPr>
          <a:xfrm>
            <a:off x="4495800" y="609600"/>
            <a:ext cx="4419600" cy="923330"/>
          </a:xfrm>
          <a:prstGeom prst="rect">
            <a:avLst/>
          </a:prstGeom>
          <a:effectLst>
            <a:outerShdw blurRad="40000" dist="23000" dir="5400000" rotWithShape="0">
              <a:srgbClr xmlns:mc="http://schemas.openxmlformats.org/markup-compatibility/2006" xmlns:a14="http://schemas.microsoft.com/office/drawing/2010/main" val="000000" mc:Ignorable="">
                <a:alpha val="35000"/>
              </a:srgbClr>
            </a:outerShdw>
            <a:reflection blurRad="6350" stA="52000" endA="300" endPos="35000" dir="5400000" sy="-100000" algn="bl" rotWithShape="0"/>
          </a:effectLst>
        </p:spPr>
        <p:style>
          <a:lnRef idx="0">
            <a:schemeClr val="accent2"/>
          </a:lnRef>
          <a:fillRef idx="3">
            <a:schemeClr val="accent2"/>
          </a:fillRef>
          <a:effectRef idx="3">
            <a:schemeClr val="accent2"/>
          </a:effectRef>
          <a:fontRef idx="minor">
            <a:schemeClr val="lt1"/>
          </a:fontRef>
        </p:style>
        <p:txBody>
          <a:bodyPr wrap="square">
            <a:spAutoFit/>
          </a:bodyPr>
          <a:lstStyle/>
          <a:p>
            <a:pPr lvl="0" algn="ctr"/>
            <a:r>
              <a:rPr lang="en-US" dirty="0"/>
              <a:t>Today Hudhur </a:t>
            </a:r>
            <a:r>
              <a:rPr lang="en-US" dirty="0" smtClean="0"/>
              <a:t>(aba) delivered </a:t>
            </a:r>
            <a:r>
              <a:rPr lang="en-US" dirty="0"/>
              <a:t>his Friday Sermon from Noor Mosque, </a:t>
            </a:r>
            <a:r>
              <a:rPr lang="en-US" dirty="0" err="1"/>
              <a:t>Wigoltingen</a:t>
            </a:r>
            <a:r>
              <a:rPr lang="en-US" dirty="0"/>
              <a:t>, Switzerland. </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381000" y="4645025"/>
            <a:ext cx="8534400" cy="566738"/>
          </a:xfrm>
        </p:spPr>
        <p:txBody>
          <a:bodyPr/>
          <a:lstStyle/>
          <a:p>
            <a:pPr eaLnBrk="1" hangingPunct="1">
              <a:defRPr/>
            </a:pPr>
            <a:r>
              <a:rPr lang="en-US" sz="3600" b="1" u="sng" dirty="0" smtClean="0">
                <a:effectLst>
                  <a:outerShdw blurRad="38100" dist="38100" dir="2700000" algn="tl">
                    <a:srgbClr xmlns:mc="http://schemas.openxmlformats.org/markup-compatibility/2006" xmlns:a14="http://schemas.microsoft.com/office/drawing/2010/main" val="000000" mc:Ignorable="">
                      <a:alpha val="43137"/>
                    </a:srgbClr>
                  </a:outerShdw>
                </a:effectLst>
              </a:rPr>
              <a:t>Bai’at</a:t>
            </a:r>
            <a:endParaRPr lang="en-US" sz="3600" b="1" u="sng" dirty="0">
              <a:effectLst>
                <a:outerShdw blurRad="38100" dist="38100" dir="2700000" algn="tl">
                  <a:srgbClr xmlns:mc="http://schemas.openxmlformats.org/markup-compatibility/2006" xmlns:a14="http://schemas.microsoft.com/office/drawing/2010/main" val="000000" mc:Ignorable="">
                    <a:alpha val="43137"/>
                  </a:srgbClr>
                </a:outerShdw>
              </a:effectLst>
            </a:endParaRPr>
          </a:p>
        </p:txBody>
      </p:sp>
      <p:sp>
        <p:nvSpPr>
          <p:cNvPr id="7" name="TextBox 6"/>
          <p:cNvSpPr txBox="1"/>
          <p:nvPr/>
        </p:nvSpPr>
        <p:spPr>
          <a:xfrm>
            <a:off x="990600" y="5638800"/>
            <a:ext cx="7315200" cy="715089"/>
          </a:xfrm>
          <a:prstGeom prst="round2DiagRect">
            <a:avLst/>
          </a:prstGeom>
          <a:solidFill>
            <a:srgbClr xmlns:mc="http://schemas.openxmlformats.org/markup-compatibility/2006" xmlns:a14="http://schemas.microsoft.com/office/drawing/2010/main" val="043A0D" mc:Ignorable=""/>
          </a:solidFill>
        </p:spPr>
        <p:style>
          <a:lnRef idx="0">
            <a:schemeClr val="accent2"/>
          </a:lnRef>
          <a:fillRef idx="3">
            <a:schemeClr val="accent2"/>
          </a:fillRef>
          <a:effectRef idx="3">
            <a:schemeClr val="accent2"/>
          </a:effectRef>
          <a:fontRef idx="minor">
            <a:schemeClr val="lt1"/>
          </a:fontRef>
        </p:style>
        <p:txBody>
          <a:bodyPr>
            <a:spAutoFit/>
          </a:bodyPr>
          <a:lstStyle/>
          <a:p>
            <a:pPr algn="ctr" fontAlgn="auto">
              <a:spcBef>
                <a:spcPts val="0"/>
              </a:spcBef>
              <a:spcAft>
                <a:spcPts val="0"/>
              </a:spcAft>
              <a:defRPr/>
            </a:pPr>
            <a:r>
              <a:rPr lang="en-GB" dirty="0" smtClean="0">
                <a:solidFill>
                  <a:schemeClr val="bg1"/>
                </a:solidFill>
              </a:rPr>
              <a:t>We </a:t>
            </a:r>
            <a:r>
              <a:rPr lang="en-GB" dirty="0">
                <a:solidFill>
                  <a:schemeClr val="bg1"/>
                </a:solidFill>
              </a:rPr>
              <a:t>have pledged allegiance to the Promised Messiah (on whom be peace) </a:t>
            </a:r>
            <a:r>
              <a:rPr lang="en-GB" dirty="0" smtClean="0">
                <a:solidFill>
                  <a:schemeClr val="bg1"/>
                </a:solidFill>
              </a:rPr>
              <a:t> and the </a:t>
            </a:r>
            <a:r>
              <a:rPr lang="en-GB" dirty="0" err="1" smtClean="0">
                <a:solidFill>
                  <a:schemeClr val="bg1"/>
                </a:solidFill>
              </a:rPr>
              <a:t>Khalifa</a:t>
            </a:r>
            <a:r>
              <a:rPr lang="en-GB" dirty="0" smtClean="0">
                <a:solidFill>
                  <a:schemeClr val="bg1"/>
                </a:solidFill>
              </a:rPr>
              <a:t> of the time in </a:t>
            </a:r>
            <a:r>
              <a:rPr lang="en-GB" dirty="0">
                <a:solidFill>
                  <a:schemeClr val="bg1"/>
                </a:solidFill>
              </a:rPr>
              <a:t>our </a:t>
            </a:r>
            <a:r>
              <a:rPr lang="en-GB" i="1" dirty="0" smtClean="0">
                <a:solidFill>
                  <a:schemeClr val="bg1"/>
                </a:solidFill>
              </a:rPr>
              <a:t>bai’at</a:t>
            </a:r>
            <a:r>
              <a:rPr lang="en-GB" dirty="0" smtClean="0">
                <a:solidFill>
                  <a:schemeClr val="bg1"/>
                </a:solidFill>
              </a:rPr>
              <a:t>.</a:t>
            </a:r>
            <a:endParaRPr lang="en-US" dirty="0">
              <a:ln>
                <a:solidFill>
                  <a:srgbClr xmlns:mc="http://schemas.openxmlformats.org/markup-compatibility/2006" xmlns:a14="http://schemas.microsoft.com/office/drawing/2010/main" val="92D050" mc:Ignorable=""/>
                </a:solidFill>
              </a:ln>
              <a:solidFill>
                <a:schemeClr val="bg1"/>
              </a:solidFill>
            </a:endParaRPr>
          </a:p>
        </p:txBody>
      </p:sp>
      <p:graphicFrame>
        <p:nvGraphicFramePr>
          <p:cNvPr id="5" name="Diagram 4"/>
          <p:cNvGraphicFramePr/>
          <p:nvPr>
            <p:extLst>
              <p:ext uri="{D42A27DB-BD31-4B8C-83A1-F6EECF244321}">
                <p14:modId xmlns:p14="http://schemas.microsoft.com/office/powerpoint/2010/main" val="2403773051"/>
              </p:ext>
            </p:extLst>
          </p:nvPr>
        </p:nvGraphicFramePr>
        <p:xfrm>
          <a:off x="1905000" y="228600"/>
          <a:ext cx="7239000" cy="4445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 scene of International Bai'a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9600" y="457200"/>
            <a:ext cx="2746175" cy="4031083"/>
          </a:xfrm>
          <a:prstGeom prst="ellipse">
            <a:avLst/>
          </a:prstGeom>
          <a:ln>
            <a:noFill/>
          </a:ln>
          <a:effectLst>
            <a:softEdge rad="112500"/>
          </a:effectLst>
          <a:extLst>
            <a:ext uri="{909E8E84-426E-40DD-AFC4-6F175D3DCCD1}">
              <a14:hiddenFill xmlns:a14="http://schemas.microsoft.com/office/drawing/2010/main">
                <a:solidFill>
                  <a:srgbClr xmlns:mc="http://schemas.openxmlformats.org/markup-compatibility/2006" val="FFFFFF" mc:Ignorable=""/>
                </a:solidFill>
              </a14:hiddenFill>
            </a:ext>
          </a:extLst>
        </p:spPr>
      </p:pic>
    </p:spTree>
    <p:extLst>
      <p:ext uri="{BB962C8B-B14F-4D97-AF65-F5344CB8AC3E}">
        <p14:creationId xmlns:p14="http://schemas.microsoft.com/office/powerpoint/2010/main" val="387112492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762000" y="4645025"/>
            <a:ext cx="7954963" cy="566738"/>
          </a:xfrm>
        </p:spPr>
        <p:txBody>
          <a:bodyPr/>
          <a:lstStyle/>
          <a:p>
            <a:pPr eaLnBrk="1" hangingPunct="1">
              <a:defRPr/>
            </a:pPr>
            <a:r>
              <a:rPr lang="en-US" sz="3200" b="1" u="sng" dirty="0">
                <a:effectLst>
                  <a:outerShdw blurRad="38100" dist="38100" dir="2700000" algn="tl">
                    <a:srgbClr xmlns:mc="http://schemas.openxmlformats.org/markup-compatibility/2006" xmlns:a14="http://schemas.microsoft.com/office/drawing/2010/main" val="000000" mc:Ignorable="">
                      <a:alpha val="43137"/>
                    </a:srgbClr>
                  </a:outerShdw>
                </a:effectLst>
              </a:rPr>
              <a:t>Bai’at</a:t>
            </a:r>
          </a:p>
          <a:p>
            <a:pPr eaLnBrk="1" hangingPunct="1">
              <a:defRPr/>
            </a:pPr>
            <a:r>
              <a:rPr lang="en-GB" sz="1800" dirty="0" smtClean="0"/>
              <a:t>. </a:t>
            </a:r>
          </a:p>
        </p:txBody>
      </p:sp>
      <p:sp>
        <p:nvSpPr>
          <p:cNvPr id="5" name="Flowchart: Multidocument 4"/>
          <p:cNvSpPr/>
          <p:nvPr/>
        </p:nvSpPr>
        <p:spPr>
          <a:xfrm>
            <a:off x="2590800" y="2590800"/>
            <a:ext cx="6324600" cy="1600200"/>
          </a:xfrm>
          <a:prstGeom prst="flowChartMultidocument">
            <a:avLst/>
          </a:prstGeom>
          <a:ln>
            <a:solidFill>
              <a:srgbClr xmlns:mc="http://schemas.openxmlformats.org/markup-compatibility/2006" xmlns:a14="http://schemas.microsoft.com/office/drawing/2010/main" val="043A0D" mc:Ignorable=""/>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GB" b="1" dirty="0">
                <a:solidFill>
                  <a:schemeClr val="tx1"/>
                </a:solidFill>
              </a:rPr>
              <a:t>‘….and fulfil the covenant; for the covenant shall be questioned about.’</a:t>
            </a:r>
            <a:r>
              <a:rPr lang="en-GB" dirty="0">
                <a:solidFill>
                  <a:schemeClr val="tx1"/>
                </a:solidFill>
              </a:rPr>
              <a:t> </a:t>
            </a:r>
            <a:endParaRPr lang="en-GB" dirty="0"/>
          </a:p>
        </p:txBody>
      </p:sp>
      <p:sp>
        <p:nvSpPr>
          <p:cNvPr id="8" name="Curved Down Ribbon 7"/>
          <p:cNvSpPr/>
          <p:nvPr/>
        </p:nvSpPr>
        <p:spPr>
          <a:xfrm>
            <a:off x="228600" y="533400"/>
            <a:ext cx="6096000" cy="1600200"/>
          </a:xfrm>
          <a:prstGeom prst="ellipseRibbon">
            <a:avLst>
              <a:gd name="adj1" fmla="val 25000"/>
              <a:gd name="adj2" fmla="val 50000"/>
              <a:gd name="adj3" fmla="val 25000"/>
            </a:avLst>
          </a:prstGeom>
          <a:solidFill>
            <a:srgbClr xmlns:mc="http://schemas.openxmlformats.org/markup-compatibility/2006" xmlns:a14="http://schemas.microsoft.com/office/drawing/2010/main" val="043A0D" mc:Ignorable=""/>
          </a:solidFill>
          <a:ln>
            <a:solidFill>
              <a:srgbClr xmlns:mc="http://schemas.openxmlformats.org/markup-compatibility/2006" xmlns:a14="http://schemas.microsoft.com/office/drawing/2010/main" val="92D050" mc:Ignorable=""/>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ar-AE" sz="2400" dirty="0" smtClean="0">
                <a:latin typeface="_PDMS_Saleem_QuranFont" pitchFamily="2" charset="-78"/>
                <a:cs typeface="_PDMS_Saleem_QuranFont" pitchFamily="2" charset="-78"/>
              </a:rPr>
              <a:t>وَاَوْفُوْا </a:t>
            </a:r>
            <a:r>
              <a:rPr lang="ar-AE" sz="2400" dirty="0">
                <a:latin typeface="_PDMS_Saleem_QuranFont" pitchFamily="2" charset="-78"/>
                <a:cs typeface="_PDMS_Saleem_QuranFont" pitchFamily="2" charset="-78"/>
              </a:rPr>
              <a:t>بِالْعَهْدِ‌ۚ اِنَّ الْعَهْدَ كَانَ مَسْــُٔوْلاً‏﻿﻿</a:t>
            </a:r>
            <a:endParaRPr lang="en-GB" sz="2400" dirty="0">
              <a:latin typeface="_PDMS_Saleem_QuranFont" pitchFamily="2" charset="-78"/>
              <a:cs typeface="_PDMS_Saleem_QuranFont" pitchFamily="2" charset="-78"/>
            </a:endParaRPr>
          </a:p>
        </p:txBody>
      </p:sp>
      <p:sp>
        <p:nvSpPr>
          <p:cNvPr id="6" name="Flowchart: Sequential Access Storage 5"/>
          <p:cNvSpPr/>
          <p:nvPr/>
        </p:nvSpPr>
        <p:spPr>
          <a:xfrm>
            <a:off x="457200" y="4495800"/>
            <a:ext cx="4572000" cy="1687890"/>
          </a:xfrm>
          <a:prstGeom prst="flowChartMagneticTape">
            <a:avLst/>
          </a:prstGeom>
        </p:spPr>
        <p:style>
          <a:lnRef idx="0">
            <a:schemeClr val="accent4"/>
          </a:lnRef>
          <a:fillRef idx="3">
            <a:schemeClr val="accent4"/>
          </a:fillRef>
          <a:effectRef idx="3">
            <a:schemeClr val="accent4"/>
          </a:effectRef>
          <a:fontRef idx="minor">
            <a:schemeClr val="lt1"/>
          </a:fontRef>
        </p:style>
        <p:txBody>
          <a:bodyPr>
            <a:spAutoFit/>
          </a:bodyPr>
          <a:lstStyle/>
          <a:p>
            <a:pPr algn="ctr"/>
            <a:r>
              <a:rPr lang="en-GB" dirty="0">
                <a:solidFill>
                  <a:schemeClr val="tx1"/>
                </a:solidFill>
              </a:rPr>
              <a:t>E</a:t>
            </a:r>
            <a:r>
              <a:rPr lang="en-GB" dirty="0" smtClean="0">
                <a:solidFill>
                  <a:schemeClr val="tx1"/>
                </a:solidFill>
              </a:rPr>
              <a:t>very </a:t>
            </a:r>
            <a:r>
              <a:rPr lang="en-GB" dirty="0">
                <a:solidFill>
                  <a:schemeClr val="tx1"/>
                </a:solidFill>
              </a:rPr>
              <a:t>one </a:t>
            </a:r>
            <a:r>
              <a:rPr lang="en-GB" dirty="0" smtClean="0">
                <a:solidFill>
                  <a:schemeClr val="tx1"/>
                </a:solidFill>
              </a:rPr>
              <a:t>must self-reflect </a:t>
            </a:r>
            <a:r>
              <a:rPr lang="en-GB" dirty="0">
                <a:solidFill>
                  <a:schemeClr val="tx1"/>
                </a:solidFill>
              </a:rPr>
              <a:t>and self-examine </a:t>
            </a:r>
            <a:r>
              <a:rPr lang="en-GB" dirty="0" smtClean="0">
                <a:solidFill>
                  <a:schemeClr val="tx1"/>
                </a:solidFill>
              </a:rPr>
              <a:t>that how well we are fulfilling our covenant of Bai’at!</a:t>
            </a:r>
            <a:endParaRPr lang="en-GB" dirty="0"/>
          </a:p>
        </p:txBody>
      </p:sp>
      <p:sp>
        <p:nvSpPr>
          <p:cNvPr id="7" name="TextBox 5"/>
          <p:cNvSpPr txBox="1">
            <a:spLocks noChangeArrowheads="1"/>
          </p:cNvSpPr>
          <p:nvPr/>
        </p:nvSpPr>
        <p:spPr bwMode="auto">
          <a:xfrm>
            <a:off x="6172200" y="1377043"/>
            <a:ext cx="2103076" cy="338554"/>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spAutoFit/>
          </a:bodyPr>
          <a:lstStyle/>
          <a:p>
            <a:r>
              <a:rPr lang="en-GB" sz="1600" dirty="0">
                <a:latin typeface="Trebuchet MS" pitchFamily="34" charset="0"/>
              </a:rPr>
              <a:t>Chapter </a:t>
            </a:r>
            <a:r>
              <a:rPr lang="en-GB" sz="1600" dirty="0" smtClean="0">
                <a:latin typeface="Trebuchet MS" pitchFamily="34" charset="0"/>
              </a:rPr>
              <a:t>17, </a:t>
            </a:r>
            <a:r>
              <a:rPr lang="en-GB" sz="1600" dirty="0">
                <a:latin typeface="Trebuchet MS" pitchFamily="34" charset="0"/>
              </a:rPr>
              <a:t>Verse </a:t>
            </a:r>
            <a:r>
              <a:rPr lang="en-GB" sz="1600" dirty="0" smtClean="0">
                <a:latin typeface="Trebuchet MS" pitchFamily="34" charset="0"/>
              </a:rPr>
              <a:t>35</a:t>
            </a:r>
            <a:endParaRPr lang="en-GB" sz="1600" dirty="0">
              <a:latin typeface="Trebuchet MS" pitchFamily="34" charset="0"/>
            </a:endParaRPr>
          </a:p>
        </p:txBody>
      </p:sp>
    </p:spTree>
    <p:extLst>
      <p:ext uri="{BB962C8B-B14F-4D97-AF65-F5344CB8AC3E}">
        <p14:creationId xmlns:p14="http://schemas.microsoft.com/office/powerpoint/2010/main" val="76440395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eaLnBrk="1" hangingPunct="1">
              <a:defRPr/>
            </a:pPr>
            <a:r>
              <a:rPr lang="en-GB" sz="3200" b="1" u="sng" dirty="0" smtClean="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rPr>
              <a:t>First condition of Bai’at</a:t>
            </a:r>
            <a:endParaRPr lang="en-GB" sz="3200" b="1" u="sng" dirty="0">
              <a:solidFill>
                <a:schemeClr val="tx1"/>
              </a:solidFill>
              <a:effectLst>
                <a:outerShdw blurRad="38100" dist="38100" dir="2700000" algn="tl">
                  <a:srgbClr xmlns:mc="http://schemas.openxmlformats.org/markup-compatibility/2006" xmlns:a14="http://schemas.microsoft.com/office/drawing/2010/main" val="000000" mc:Ignorable="">
                    <a:alpha val="43137"/>
                  </a:srgbClr>
                </a:outerShdw>
              </a:effectLst>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883016303"/>
              </p:ext>
            </p:extLst>
          </p:nvPr>
        </p:nvGraphicFramePr>
        <p:xfrm>
          <a:off x="3505200" y="1905000"/>
          <a:ext cx="525780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ardrop 9"/>
          <p:cNvSpPr/>
          <p:nvPr/>
        </p:nvSpPr>
        <p:spPr>
          <a:xfrm>
            <a:off x="304800" y="4267200"/>
            <a:ext cx="3429000" cy="2466915"/>
          </a:xfrm>
          <a:prstGeom prst="teardrop">
            <a:avLst/>
          </a:prstGeom>
        </p:spPr>
        <p:style>
          <a:lnRef idx="3">
            <a:schemeClr val="lt1"/>
          </a:lnRef>
          <a:fillRef idx="1">
            <a:schemeClr val="accent2"/>
          </a:fillRef>
          <a:effectRef idx="1">
            <a:schemeClr val="accent2"/>
          </a:effectRef>
          <a:fontRef idx="minor">
            <a:schemeClr val="lt1"/>
          </a:fontRef>
        </p:style>
        <p:txBody>
          <a:bodyPr wrap="square">
            <a:spAutoFit/>
          </a:bodyPr>
          <a:lstStyle/>
          <a:p>
            <a:pPr algn="ctr"/>
            <a:r>
              <a:rPr lang="en-GB" dirty="0">
                <a:solidFill>
                  <a:schemeClr val="tx1"/>
                </a:solidFill>
              </a:rPr>
              <a:t>Hudhur </a:t>
            </a:r>
            <a:r>
              <a:rPr lang="en-GB" dirty="0" smtClean="0">
                <a:solidFill>
                  <a:schemeClr val="tx1"/>
                </a:solidFill>
              </a:rPr>
              <a:t>(aba) expounded </a:t>
            </a:r>
            <a:r>
              <a:rPr lang="en-GB" dirty="0">
                <a:solidFill>
                  <a:schemeClr val="tx1"/>
                </a:solidFill>
              </a:rPr>
              <a:t>that </a:t>
            </a:r>
            <a:r>
              <a:rPr lang="en-GB" i="1" dirty="0">
                <a:solidFill>
                  <a:schemeClr val="tx1"/>
                </a:solidFill>
              </a:rPr>
              <a:t>shirk</a:t>
            </a:r>
            <a:r>
              <a:rPr lang="en-GB" dirty="0">
                <a:solidFill>
                  <a:schemeClr val="tx1"/>
                </a:solidFill>
              </a:rPr>
              <a:t> does not only entail worship of stone </a:t>
            </a:r>
            <a:r>
              <a:rPr lang="en-GB" dirty="0" smtClean="0">
                <a:solidFill>
                  <a:schemeClr val="tx1"/>
                </a:solidFill>
              </a:rPr>
              <a:t>idols, some </a:t>
            </a:r>
            <a:r>
              <a:rPr lang="en-GB" i="1" dirty="0" smtClean="0">
                <a:solidFill>
                  <a:schemeClr val="tx1"/>
                </a:solidFill>
              </a:rPr>
              <a:t>shirks </a:t>
            </a:r>
            <a:r>
              <a:rPr lang="en-GB" dirty="0" smtClean="0">
                <a:solidFill>
                  <a:schemeClr val="tx1"/>
                </a:solidFill>
              </a:rPr>
              <a:t>are covert. </a:t>
            </a:r>
            <a:endParaRPr lang="en-GB" dirty="0">
              <a:solidFill>
                <a:schemeClr val="tx1"/>
              </a:solidFill>
            </a:endParaRPr>
          </a:p>
        </p:txBody>
      </p:sp>
      <p:sp>
        <p:nvSpPr>
          <p:cNvPr id="11" name="Content Placeholder 3"/>
          <p:cNvSpPr txBox="1">
            <a:spLocks/>
          </p:cNvSpPr>
          <p:nvPr/>
        </p:nvSpPr>
        <p:spPr>
          <a:xfrm>
            <a:off x="457200" y="1295400"/>
            <a:ext cx="2971800" cy="3210503"/>
          </a:xfrm>
          <a:prstGeom prst="verticalScroll">
            <a:avLst/>
          </a:prstGeom>
          <a:solidFill>
            <a:srgbClr xmlns:mc="http://schemas.openxmlformats.org/markup-compatibility/2006" xmlns:a14="http://schemas.microsoft.com/office/drawing/2010/main" val="043A0D" mc:Ignorable=""/>
          </a:solidFill>
          <a:ln>
            <a:solidFill>
              <a:srgbClr xmlns:mc="http://schemas.openxmlformats.org/markup-compatibility/2006" xmlns:a14="http://schemas.microsoft.com/office/drawing/2010/main" val="92D050" mc:Ignorable=""/>
            </a:solidFill>
          </a:ln>
        </p:spPr>
        <p:style>
          <a:lnRef idx="0">
            <a:schemeClr val="accent2"/>
          </a:lnRef>
          <a:fillRef idx="3">
            <a:schemeClr val="accent2"/>
          </a:fillRef>
          <a:effectRef idx="3">
            <a:schemeClr val="accent2"/>
          </a:effectRef>
          <a:fontRef idx="minor">
            <a:schemeClr val="lt1"/>
          </a:fontRef>
        </p:style>
        <p:txBody>
          <a:bodyPr anchor="ctr"/>
          <a:lstStyle/>
          <a:p>
            <a:pPr marL="228600" lvl="0" indent="-228600" algn="ctr" eaLnBrk="0" hangingPunct="0">
              <a:spcBef>
                <a:spcPts val="1075"/>
              </a:spcBef>
              <a:buClr>
                <a:srgbClr xmlns:mc="http://schemas.openxmlformats.org/markup-compatibility/2006" xmlns:a14="http://schemas.microsoft.com/office/drawing/2010/main" val="557EB9" mc:Ignorable=""/>
              </a:buClr>
              <a:defRPr/>
            </a:pPr>
            <a:r>
              <a:rPr lang="en-GB" dirty="0">
                <a:solidFill>
                  <a:schemeClr val="bg1"/>
                </a:solidFill>
                <a:latin typeface="Berlin Sans FB" pitchFamily="34" charset="0"/>
              </a:rPr>
              <a:t>The Promised Messiah (on whom be peace) took our pledge to abstain from all manner of </a:t>
            </a:r>
            <a:r>
              <a:rPr lang="en-GB" i="1" dirty="0">
                <a:solidFill>
                  <a:schemeClr val="bg1"/>
                </a:solidFill>
                <a:latin typeface="Berlin Sans FB" pitchFamily="34" charset="0"/>
              </a:rPr>
              <a:t>shirk</a:t>
            </a:r>
            <a:r>
              <a:rPr lang="en-GB" dirty="0">
                <a:solidFill>
                  <a:schemeClr val="bg1"/>
                </a:solidFill>
                <a:latin typeface="Berlin Sans FB" pitchFamily="34" charset="0"/>
              </a:rPr>
              <a:t> (associating partners with God) with sincerity of heart. </a:t>
            </a:r>
            <a:endParaRPr kumimoji="0" lang="en-GB" b="0" i="0" u="none" strike="noStrike" kern="0" cap="none" spc="0" normalizeH="0" baseline="0" noProof="0" dirty="0">
              <a:ln>
                <a:noFill/>
              </a:ln>
              <a:solidFill>
                <a:schemeClr val="bg1"/>
              </a:solidFill>
              <a:effectLst/>
              <a:uLnTx/>
              <a:uFillTx/>
              <a:latin typeface="Berlin Sans FB" pitchFamily="34" charset="0"/>
            </a:endParaRPr>
          </a:p>
        </p:txBody>
      </p:sp>
    </p:spTree>
    <p:extLst>
      <p:ext uri="{BB962C8B-B14F-4D97-AF65-F5344CB8AC3E}">
        <p14:creationId xmlns:p14="http://schemas.microsoft.com/office/powerpoint/2010/main" val="293177430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762000" y="4645025"/>
            <a:ext cx="7954963" cy="566738"/>
          </a:xfrm>
        </p:spPr>
        <p:txBody>
          <a:bodyPr/>
          <a:lstStyle/>
          <a:p>
            <a:pPr eaLnBrk="1" hangingPunct="1">
              <a:defRPr/>
            </a:pPr>
            <a:r>
              <a:rPr lang="en-GB" sz="2400" b="1" u="sng" dirty="0">
                <a:effectLst>
                  <a:outerShdw blurRad="38100" dist="38100" dir="2700000" algn="tl">
                    <a:srgbClr xmlns:mc="http://schemas.openxmlformats.org/markup-compatibility/2006" xmlns:a14="http://schemas.microsoft.com/office/drawing/2010/main" val="000000" mc:Ignorable="">
                      <a:alpha val="43137"/>
                    </a:srgbClr>
                  </a:outerShdw>
                </a:effectLst>
              </a:rPr>
              <a:t>To abstain from all manner of </a:t>
            </a:r>
            <a:r>
              <a:rPr lang="en-GB" sz="2400" b="1" i="1" u="sng" dirty="0">
                <a:effectLst>
                  <a:outerShdw blurRad="38100" dist="38100" dir="2700000" algn="tl">
                    <a:srgbClr xmlns:mc="http://schemas.openxmlformats.org/markup-compatibility/2006" xmlns:a14="http://schemas.microsoft.com/office/drawing/2010/main" val="000000" mc:Ignorable="">
                      <a:alpha val="43137"/>
                    </a:srgbClr>
                  </a:outerShdw>
                </a:effectLst>
              </a:rPr>
              <a:t>shirk</a:t>
            </a:r>
            <a:r>
              <a:rPr lang="en-GB" sz="2400" b="1" u="sng" dirty="0">
                <a:effectLst>
                  <a:outerShdw blurRad="38100" dist="38100" dir="2700000" algn="tl">
                    <a:srgbClr xmlns:mc="http://schemas.openxmlformats.org/markup-compatibility/2006" xmlns:a14="http://schemas.microsoft.com/office/drawing/2010/main" val="000000" mc:Ignorable="">
                      <a:alpha val="43137"/>
                    </a:srgbClr>
                  </a:outerShdw>
                </a:effectLst>
              </a:rPr>
              <a:t> </a:t>
            </a:r>
            <a:r>
              <a:rPr lang="en-GB" sz="2400" b="1" u="sng" dirty="0" smtClean="0">
                <a:effectLst>
                  <a:outerShdw blurRad="38100" dist="38100" dir="2700000" algn="tl">
                    <a:srgbClr xmlns:mc="http://schemas.openxmlformats.org/markup-compatibility/2006" xmlns:a14="http://schemas.microsoft.com/office/drawing/2010/main" val="000000" mc:Ignorable="">
                      <a:alpha val="43137"/>
                    </a:srgbClr>
                  </a:outerShdw>
                </a:effectLst>
              </a:rPr>
              <a:t>with </a:t>
            </a:r>
            <a:r>
              <a:rPr lang="en-GB" sz="2400" b="1" u="sng" dirty="0">
                <a:effectLst>
                  <a:outerShdw blurRad="38100" dist="38100" dir="2700000" algn="tl">
                    <a:srgbClr xmlns:mc="http://schemas.openxmlformats.org/markup-compatibility/2006" xmlns:a14="http://schemas.microsoft.com/office/drawing/2010/main" val="000000" mc:Ignorable="">
                      <a:alpha val="43137"/>
                    </a:srgbClr>
                  </a:outerShdw>
                </a:effectLst>
              </a:rPr>
              <a:t>sincerity of heart</a:t>
            </a:r>
            <a:endParaRPr lang="en-GB" sz="2400" u="sng" dirty="0" smtClean="0"/>
          </a:p>
        </p:txBody>
      </p:sp>
      <p:sp>
        <p:nvSpPr>
          <p:cNvPr id="5" name="Flowchart: Multidocument 4"/>
          <p:cNvSpPr/>
          <p:nvPr/>
        </p:nvSpPr>
        <p:spPr>
          <a:xfrm>
            <a:off x="5334000" y="1814899"/>
            <a:ext cx="3429000" cy="2057400"/>
          </a:xfrm>
          <a:prstGeom prst="flowChartMultidocument">
            <a:avLst/>
          </a:prstGeom>
          <a:ln>
            <a:solidFill>
              <a:srgbClr xmlns:mc="http://schemas.openxmlformats.org/markup-compatibility/2006" xmlns:a14="http://schemas.microsoft.com/office/drawing/2010/main" val="043A0D" mc:Ignorable=""/>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GB" dirty="0"/>
              <a:t> </a:t>
            </a:r>
            <a:r>
              <a:rPr lang="en-GB" b="1" dirty="0">
                <a:solidFill>
                  <a:schemeClr val="tx1"/>
                </a:solidFill>
              </a:rPr>
              <a:t>‘O ye who believe! let not your wealth and your children divert you from the remembrance of Allah…’</a:t>
            </a:r>
            <a:endParaRPr lang="en-GB" dirty="0">
              <a:solidFill>
                <a:srgbClr xmlns:mc="http://schemas.openxmlformats.org/markup-compatibility/2006" xmlns:a14="http://schemas.microsoft.com/office/drawing/2010/main" val="043A0D" mc:Ignorable=""/>
              </a:solidFill>
            </a:endParaRPr>
          </a:p>
        </p:txBody>
      </p:sp>
      <p:sp>
        <p:nvSpPr>
          <p:cNvPr id="8" name="Curved Down Ribbon 7"/>
          <p:cNvSpPr/>
          <p:nvPr/>
        </p:nvSpPr>
        <p:spPr>
          <a:xfrm>
            <a:off x="762000" y="304801"/>
            <a:ext cx="4038600" cy="2538798"/>
          </a:xfrm>
          <a:prstGeom prst="ellipseRibbon">
            <a:avLst>
              <a:gd name="adj1" fmla="val 25000"/>
              <a:gd name="adj2" fmla="val 50000"/>
              <a:gd name="adj3" fmla="val 25000"/>
            </a:avLst>
          </a:prstGeom>
          <a:solidFill>
            <a:srgbClr xmlns:mc="http://schemas.openxmlformats.org/markup-compatibility/2006" xmlns:a14="http://schemas.microsoft.com/office/drawing/2010/main" val="043A0D" mc:Ignorable=""/>
          </a:solidFill>
          <a:ln>
            <a:solidFill>
              <a:srgbClr xmlns:mc="http://schemas.openxmlformats.org/markup-compatibility/2006" xmlns:a14="http://schemas.microsoft.com/office/drawing/2010/main" val="92D050" mc:Ignorable=""/>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ar-AE" sz="2400" dirty="0">
                <a:latin typeface="_PDMS_Saleem_QuranFont" pitchFamily="2" charset="-78"/>
                <a:cs typeface="_PDMS_Saleem_QuranFont" pitchFamily="2" charset="-78"/>
              </a:rPr>
              <a:t>اَيُّهَا الَّذِيْنَ اٰمَنُوْا لَا تُلْهِكُمْ اَمْوَالُكُمْ وَلَاۤ اَوْلَادُكُمْ عَنْ ذِكْرِ اللّٰهِ‌ۚ</a:t>
            </a:r>
            <a:endParaRPr lang="en-GB" sz="2400" b="1" dirty="0">
              <a:effectLst>
                <a:outerShdw blurRad="38100" dist="38100" dir="2700000" algn="tl">
                  <a:srgbClr xmlns:mc="http://schemas.openxmlformats.org/markup-compatibility/2006" xmlns:a14="http://schemas.microsoft.com/office/drawing/2010/main" val="000000" mc:Ignorable="">
                    <a:alpha val="43137"/>
                  </a:srgbClr>
                </a:outerShdw>
              </a:effectLst>
              <a:latin typeface="_PDMS_Saleem_QuranFont" pitchFamily="2" charset="-78"/>
              <a:cs typeface="_PDMS_Saleem_QuranFont" pitchFamily="2" charset="-78"/>
            </a:endParaRPr>
          </a:p>
        </p:txBody>
      </p:sp>
      <p:sp>
        <p:nvSpPr>
          <p:cNvPr id="20485" name="TextBox 5"/>
          <p:cNvSpPr txBox="1">
            <a:spLocks noChangeArrowheads="1"/>
          </p:cNvSpPr>
          <p:nvPr/>
        </p:nvSpPr>
        <p:spPr bwMode="auto">
          <a:xfrm>
            <a:off x="6172200" y="1377043"/>
            <a:ext cx="2124171" cy="338554"/>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spAutoFit/>
          </a:bodyPr>
          <a:lstStyle/>
          <a:p>
            <a:r>
              <a:rPr lang="en-GB" sz="1600" dirty="0">
                <a:latin typeface="Trebuchet MS" pitchFamily="34" charset="0"/>
              </a:rPr>
              <a:t>Chapter </a:t>
            </a:r>
            <a:r>
              <a:rPr lang="en-GB" sz="1600" dirty="0" smtClean="0">
                <a:latin typeface="Trebuchet MS" pitchFamily="34" charset="0"/>
              </a:rPr>
              <a:t>63, </a:t>
            </a:r>
            <a:r>
              <a:rPr lang="en-GB" sz="1600" dirty="0">
                <a:latin typeface="Trebuchet MS" pitchFamily="34" charset="0"/>
              </a:rPr>
              <a:t>Verse </a:t>
            </a:r>
            <a:r>
              <a:rPr lang="en-GB" sz="1600" dirty="0" smtClean="0">
                <a:latin typeface="Trebuchet MS" pitchFamily="34" charset="0"/>
              </a:rPr>
              <a:t>10</a:t>
            </a:r>
            <a:endParaRPr lang="en-GB" sz="1600" dirty="0">
              <a:latin typeface="Trebuchet MS" pitchFamily="34" charset="0"/>
            </a:endParaRPr>
          </a:p>
        </p:txBody>
      </p:sp>
      <p:sp>
        <p:nvSpPr>
          <p:cNvPr id="3" name="Rectangle 2"/>
          <p:cNvSpPr/>
          <p:nvPr/>
        </p:nvSpPr>
        <p:spPr>
          <a:xfrm>
            <a:off x="625928" y="5463140"/>
            <a:ext cx="8137071" cy="646331"/>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pPr algn="ctr"/>
            <a:r>
              <a:rPr lang="en-GB" dirty="0"/>
              <a:t>Hudhur </a:t>
            </a:r>
            <a:r>
              <a:rPr lang="en-GB" dirty="0" smtClean="0"/>
              <a:t>(aba) said </a:t>
            </a:r>
            <a:r>
              <a:rPr lang="en-GB" dirty="0"/>
              <a:t>some people </a:t>
            </a:r>
            <a:r>
              <a:rPr lang="en-GB" dirty="0" smtClean="0"/>
              <a:t>have become distanced </a:t>
            </a:r>
            <a:r>
              <a:rPr lang="en-GB" dirty="0"/>
              <a:t>from Ahmadiyyat because of their children</a:t>
            </a:r>
          </a:p>
        </p:txBody>
      </p:sp>
      <p:sp>
        <p:nvSpPr>
          <p:cNvPr id="4" name="Rectangle 3"/>
          <p:cNvSpPr/>
          <p:nvPr/>
        </p:nvSpPr>
        <p:spPr>
          <a:xfrm>
            <a:off x="625929" y="3352800"/>
            <a:ext cx="4572000" cy="923330"/>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lgn="ctr"/>
            <a:r>
              <a:rPr lang="en-GB" dirty="0"/>
              <a:t>Sometimes one’s children go against the word of God, in such instance complying with them becomes </a:t>
            </a:r>
            <a:r>
              <a:rPr lang="en-GB" i="1" dirty="0"/>
              <a:t>shirk</a:t>
            </a:r>
            <a:r>
              <a:rPr lang="en-GB" dirty="0"/>
              <a:t>. </a:t>
            </a:r>
          </a:p>
        </p:txBody>
      </p:sp>
    </p:spTree>
    <p:extLst>
      <p:ext uri="{BB962C8B-B14F-4D97-AF65-F5344CB8AC3E}">
        <p14:creationId xmlns:p14="http://schemas.microsoft.com/office/powerpoint/2010/main" val="320094516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4115889136"/>
              </p:ext>
            </p:extLst>
          </p:nvPr>
        </p:nvGraphicFramePr>
        <p:xfrm>
          <a:off x="304800" y="685800"/>
          <a:ext cx="86868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be 6"/>
          <p:cNvSpPr/>
          <p:nvPr/>
        </p:nvSpPr>
        <p:spPr>
          <a:xfrm>
            <a:off x="1219200" y="5588241"/>
            <a:ext cx="6934200" cy="613470"/>
          </a:xfrm>
          <a:prstGeom prst="cube">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eaLnBrk="1" hangingPunct="1">
              <a:defRPr/>
            </a:pPr>
            <a:r>
              <a:rPr lang="en-US" sz="2400" b="1" u="sng" dirty="0" smtClean="0">
                <a:effectLst>
                  <a:outerShdw blurRad="38100" dist="38100" dir="2700000" algn="tl">
                    <a:srgbClr xmlns:mc="http://schemas.openxmlformats.org/markup-compatibility/2006" xmlns:a14="http://schemas.microsoft.com/office/drawing/2010/main" val="000000" mc:Ignorable="">
                      <a:alpha val="43137"/>
                    </a:srgbClr>
                  </a:outerShdw>
                </a:effectLst>
              </a:rPr>
              <a:t>Second condition of Bai’at</a:t>
            </a:r>
            <a:endParaRPr lang="en-US" sz="2400" b="1" u="sng" dirty="0">
              <a:effectLst>
                <a:outerShdw blurRad="38100" dist="38100" dir="2700000" algn="tl">
                  <a:srgbClr xmlns:mc="http://schemas.openxmlformats.org/markup-compatibility/2006" xmlns:a14="http://schemas.microsoft.com/office/drawing/2010/main" val="000000" mc:Ignorable="">
                    <a:alpha val="43137"/>
                  </a:srgbClr>
                </a:outerShdw>
              </a:effectLst>
            </a:endParaRPr>
          </a:p>
        </p:txBody>
      </p:sp>
      <p:sp>
        <p:nvSpPr>
          <p:cNvPr id="8" name="Rectangle 7"/>
          <p:cNvSpPr/>
          <p:nvPr/>
        </p:nvSpPr>
        <p:spPr>
          <a:xfrm>
            <a:off x="6019800" y="6400800"/>
            <a:ext cx="2819400" cy="338554"/>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pPr lvl="0"/>
            <a:r>
              <a:rPr lang="en-GB" sz="1600" dirty="0" smtClean="0">
                <a:solidFill>
                  <a:schemeClr val="tx1"/>
                </a:solidFill>
                <a:latin typeface="Stencil" pitchFamily="82" charset="0"/>
              </a:rPr>
              <a:t>April 23</a:t>
            </a:r>
            <a:r>
              <a:rPr lang="en-GB" sz="1600" baseline="30000" dirty="0" smtClean="0">
                <a:solidFill>
                  <a:schemeClr val="tx1"/>
                </a:solidFill>
                <a:latin typeface="Stencil" pitchFamily="82" charset="0"/>
              </a:rPr>
              <a:t>rd</a:t>
            </a:r>
            <a:r>
              <a:rPr lang="en-GB" sz="1600" dirty="0" smtClean="0">
                <a:solidFill>
                  <a:schemeClr val="tx1"/>
                </a:solidFill>
                <a:latin typeface="Stencil" pitchFamily="82" charset="0"/>
              </a:rPr>
              <a:t> , 2010</a:t>
            </a:r>
            <a:endParaRPr lang="en-GB" sz="1600" dirty="0">
              <a:solidFill>
                <a:schemeClr val="tx1"/>
              </a:solidFill>
            </a:endParaRP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eaLnBrk="1" hangingPunct="1">
              <a:defRPr/>
            </a:pPr>
            <a:r>
              <a:rPr lang="en-GB" sz="2800" b="1" u="sng" dirty="0" smtClean="0">
                <a:solidFill>
                  <a:srgbClr xmlns:mc="http://schemas.openxmlformats.org/markup-compatibility/2006" xmlns:a14="http://schemas.microsoft.com/office/drawing/2010/main" val="043A0D" mc:Ignorable=""/>
                </a:solidFill>
                <a:effectLst>
                  <a:outerShdw blurRad="38100" dist="38100" dir="2700000" algn="tl">
                    <a:srgbClr xmlns:mc="http://schemas.openxmlformats.org/markup-compatibility/2006" xmlns:a14="http://schemas.microsoft.com/office/drawing/2010/main" val="000000" mc:Ignorable="">
                      <a:alpha val="43137"/>
                    </a:srgbClr>
                  </a:outerShdw>
                </a:effectLst>
              </a:rPr>
              <a:t>Hudhur (aba) explained 2</a:t>
            </a:r>
            <a:r>
              <a:rPr lang="en-GB" sz="2800" b="1" u="sng" baseline="30000" dirty="0" smtClean="0">
                <a:solidFill>
                  <a:srgbClr xmlns:mc="http://schemas.openxmlformats.org/markup-compatibility/2006" xmlns:a14="http://schemas.microsoft.com/office/drawing/2010/main" val="043A0D" mc:Ignorable=""/>
                </a:solidFill>
                <a:effectLst>
                  <a:outerShdw blurRad="38100" dist="38100" dir="2700000" algn="tl">
                    <a:srgbClr xmlns:mc="http://schemas.openxmlformats.org/markup-compatibility/2006" xmlns:a14="http://schemas.microsoft.com/office/drawing/2010/main" val="000000" mc:Ignorable="">
                      <a:alpha val="43137"/>
                    </a:srgbClr>
                  </a:outerShdw>
                </a:effectLst>
              </a:rPr>
              <a:t>nd</a:t>
            </a:r>
            <a:r>
              <a:rPr lang="en-GB" sz="2800" b="1" u="sng" dirty="0" smtClean="0">
                <a:solidFill>
                  <a:srgbClr xmlns:mc="http://schemas.openxmlformats.org/markup-compatibility/2006" xmlns:a14="http://schemas.microsoft.com/office/drawing/2010/main" val="043A0D" mc:Ignorable=""/>
                </a:solidFill>
                <a:effectLst>
                  <a:outerShdw blurRad="38100" dist="38100" dir="2700000" algn="tl">
                    <a:srgbClr xmlns:mc="http://schemas.openxmlformats.org/markup-compatibility/2006" xmlns:a14="http://schemas.microsoft.com/office/drawing/2010/main" val="000000" mc:Ignorable="">
                      <a:alpha val="43137"/>
                    </a:srgbClr>
                  </a:outerShdw>
                </a:effectLst>
              </a:rPr>
              <a:t> condition of Bai’at</a:t>
            </a:r>
            <a:endParaRPr lang="en-GB" sz="2800" b="1" u="sng" dirty="0">
              <a:solidFill>
                <a:srgbClr xmlns:mc="http://schemas.openxmlformats.org/markup-compatibility/2006" xmlns:a14="http://schemas.microsoft.com/office/drawing/2010/main" val="043A0D" mc:Ignorable=""/>
              </a:solidFill>
              <a:effectLst>
                <a:outerShdw blurRad="38100" dist="38100" dir="2700000" algn="tl">
                  <a:srgbClr xmlns:mc="http://schemas.openxmlformats.org/markup-compatibility/2006" xmlns:a14="http://schemas.microsoft.com/office/drawing/2010/main" val="000000" mc:Ignorable="">
                    <a:alpha val="43137"/>
                  </a:srgbClr>
                </a:outerShdw>
              </a:effectLst>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213336302"/>
              </p:ext>
            </p:extLst>
          </p:nvPr>
        </p:nvGraphicFramePr>
        <p:xfrm>
          <a:off x="304800" y="1066800"/>
          <a:ext cx="8588829"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p:cNvSpPr/>
          <p:nvPr/>
        </p:nvSpPr>
        <p:spPr>
          <a:xfrm>
            <a:off x="457200" y="6096000"/>
            <a:ext cx="7848600" cy="646331"/>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algn="ctr"/>
            <a:r>
              <a:rPr lang="en-GB" dirty="0">
                <a:solidFill>
                  <a:schemeClr val="tx1"/>
                </a:solidFill>
              </a:rPr>
              <a:t>Parents should give complete cooperation in this as any weakness on their part can be </a:t>
            </a:r>
            <a:r>
              <a:rPr lang="en-GB" dirty="0" smtClean="0">
                <a:solidFill>
                  <a:schemeClr val="tx1"/>
                </a:solidFill>
              </a:rPr>
              <a:t>the cause </a:t>
            </a:r>
            <a:r>
              <a:rPr lang="en-GB" dirty="0">
                <a:solidFill>
                  <a:schemeClr val="tx1"/>
                </a:solidFill>
              </a:rPr>
              <a:t>of destruction. </a:t>
            </a: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762000" y="4645025"/>
            <a:ext cx="7954963" cy="566738"/>
          </a:xfrm>
        </p:spPr>
        <p:txBody>
          <a:bodyPr/>
          <a:lstStyle/>
          <a:p>
            <a:pPr eaLnBrk="1" hangingPunct="1">
              <a:defRPr/>
            </a:pPr>
            <a:r>
              <a:rPr lang="en-GB" sz="2800" b="1" u="sng" dirty="0" smtClean="0">
                <a:effectLst>
                  <a:outerShdw blurRad="38100" dist="38100" dir="2700000" algn="tl">
                    <a:srgbClr xmlns:mc="http://schemas.openxmlformats.org/markup-compatibility/2006" xmlns:a14="http://schemas.microsoft.com/office/drawing/2010/main" val="000000" mc:Ignorable="">
                      <a:alpha val="43137"/>
                    </a:srgbClr>
                  </a:outerShdw>
                </a:effectLst>
              </a:rPr>
              <a:t>2</a:t>
            </a:r>
            <a:r>
              <a:rPr lang="en-GB" sz="2800" b="1" u="sng" baseline="30000" dirty="0" smtClean="0">
                <a:effectLst>
                  <a:outerShdw blurRad="38100" dist="38100" dir="2700000" algn="tl">
                    <a:srgbClr xmlns:mc="http://schemas.openxmlformats.org/markup-compatibility/2006" xmlns:a14="http://schemas.microsoft.com/office/drawing/2010/main" val="000000" mc:Ignorable="">
                      <a:alpha val="43137"/>
                    </a:srgbClr>
                  </a:outerShdw>
                </a:effectLst>
              </a:rPr>
              <a:t>nd</a:t>
            </a:r>
            <a:r>
              <a:rPr lang="en-GB" sz="2800" b="1" u="sng" dirty="0" smtClean="0">
                <a:effectLst>
                  <a:outerShdw blurRad="38100" dist="38100" dir="2700000" algn="tl">
                    <a:srgbClr xmlns:mc="http://schemas.openxmlformats.org/markup-compatibility/2006" xmlns:a14="http://schemas.microsoft.com/office/drawing/2010/main" val="000000" mc:Ignorable="">
                      <a:alpha val="43137"/>
                    </a:srgbClr>
                  </a:outerShdw>
                </a:effectLst>
              </a:rPr>
              <a:t> condition of Bai’at</a:t>
            </a:r>
            <a:r>
              <a:rPr lang="en-GB" sz="2800" u="sng" dirty="0" smtClean="0"/>
              <a:t>. </a:t>
            </a:r>
          </a:p>
        </p:txBody>
      </p:sp>
      <p:sp>
        <p:nvSpPr>
          <p:cNvPr id="5" name="Flowchart: Multidocument 4"/>
          <p:cNvSpPr/>
          <p:nvPr/>
        </p:nvSpPr>
        <p:spPr>
          <a:xfrm>
            <a:off x="4648200" y="2590800"/>
            <a:ext cx="4267200" cy="1600200"/>
          </a:xfrm>
          <a:prstGeom prst="flowChartMultidocument">
            <a:avLst/>
          </a:prstGeom>
          <a:ln>
            <a:solidFill>
              <a:srgbClr xmlns:mc="http://schemas.openxmlformats.org/markup-compatibility/2006" xmlns:a14="http://schemas.microsoft.com/office/drawing/2010/main" val="043A0D" mc:Ignorable=""/>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GB" dirty="0">
                <a:solidFill>
                  <a:schemeClr val="tx1"/>
                </a:solidFill>
              </a:rPr>
              <a:t>: </a:t>
            </a:r>
            <a:r>
              <a:rPr lang="en-GB" b="1" dirty="0">
                <a:solidFill>
                  <a:schemeClr val="tx1"/>
                </a:solidFill>
              </a:rPr>
              <a:t>‘O ye who believe! save yourselves and your families from a Fire…’</a:t>
            </a:r>
            <a:r>
              <a:rPr lang="en-GB" dirty="0">
                <a:solidFill>
                  <a:schemeClr val="tx1"/>
                </a:solidFill>
              </a:rPr>
              <a:t> </a:t>
            </a:r>
            <a:endParaRPr lang="en-GB" dirty="0"/>
          </a:p>
        </p:txBody>
      </p:sp>
      <p:sp>
        <p:nvSpPr>
          <p:cNvPr id="8" name="Curved Down Ribbon 7"/>
          <p:cNvSpPr/>
          <p:nvPr/>
        </p:nvSpPr>
        <p:spPr>
          <a:xfrm>
            <a:off x="2819400" y="304800"/>
            <a:ext cx="6096000" cy="1600200"/>
          </a:xfrm>
          <a:prstGeom prst="ellipseRibbon">
            <a:avLst>
              <a:gd name="adj1" fmla="val 25000"/>
              <a:gd name="adj2" fmla="val 50000"/>
              <a:gd name="adj3" fmla="val 25000"/>
            </a:avLst>
          </a:prstGeom>
          <a:solidFill>
            <a:srgbClr xmlns:mc="http://schemas.openxmlformats.org/markup-compatibility/2006" xmlns:a14="http://schemas.microsoft.com/office/drawing/2010/main" val="043A0D" mc:Ignorable=""/>
          </a:solidFill>
          <a:ln>
            <a:solidFill>
              <a:srgbClr xmlns:mc="http://schemas.openxmlformats.org/markup-compatibility/2006" xmlns:a14="http://schemas.microsoft.com/office/drawing/2010/main" val="92D050" mc:Ignorable=""/>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ar-AE" sz="2400" b="1" dirty="0">
                <a:latin typeface="_PDMS_Saleem_QuranFont" pitchFamily="2" charset="-78"/>
                <a:cs typeface="_PDMS_Saleem_QuranFont" pitchFamily="2" charset="-78"/>
              </a:rPr>
              <a:t> يٰۤاَيُّهَا الَّذِيْنَ اٰمَنُوْا قُوْۤا اَنْفُسَكُمْ وَاَهْلِيْكُمْ نَارًا</a:t>
            </a:r>
            <a:endParaRPr lang="en-GB" sz="2400" b="1" dirty="0">
              <a:latin typeface="_PDMS_Saleem_QuranFont" pitchFamily="2" charset="-78"/>
              <a:cs typeface="_PDMS_Saleem_QuranFont" pitchFamily="2" charset="-78"/>
            </a:endParaRPr>
          </a:p>
        </p:txBody>
      </p:sp>
      <p:sp>
        <p:nvSpPr>
          <p:cNvPr id="6" name="TextBox 7"/>
          <p:cNvSpPr txBox="1">
            <a:spLocks noChangeArrowheads="1"/>
          </p:cNvSpPr>
          <p:nvPr/>
        </p:nvSpPr>
        <p:spPr bwMode="auto">
          <a:xfrm>
            <a:off x="5562600" y="2134697"/>
            <a:ext cx="2010359" cy="338554"/>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spAutoFit/>
          </a:bodyPr>
          <a:lstStyle/>
          <a:p>
            <a:r>
              <a:rPr lang="en-GB" sz="1600" dirty="0">
                <a:latin typeface="Trebuchet MS" pitchFamily="34" charset="0"/>
              </a:rPr>
              <a:t>Chapter </a:t>
            </a:r>
            <a:r>
              <a:rPr lang="en-GB" sz="1600" dirty="0" smtClean="0">
                <a:latin typeface="Trebuchet MS" pitchFamily="34" charset="0"/>
              </a:rPr>
              <a:t>66, </a:t>
            </a:r>
            <a:r>
              <a:rPr lang="en-GB" sz="1600" dirty="0">
                <a:latin typeface="Trebuchet MS" pitchFamily="34" charset="0"/>
              </a:rPr>
              <a:t>Verse </a:t>
            </a:r>
            <a:r>
              <a:rPr lang="en-GB" sz="1600" dirty="0" smtClean="0">
                <a:latin typeface="Trebuchet MS" pitchFamily="34" charset="0"/>
              </a:rPr>
              <a:t>7</a:t>
            </a:r>
            <a:endParaRPr lang="en-GB" sz="1600" dirty="0">
              <a:latin typeface="Trebuchet MS" pitchFamily="34" charset="0"/>
            </a:endParaRPr>
          </a:p>
        </p:txBody>
      </p:sp>
      <p:sp>
        <p:nvSpPr>
          <p:cNvPr id="3" name="Rectangle 2"/>
          <p:cNvSpPr/>
          <p:nvPr/>
        </p:nvSpPr>
        <p:spPr>
          <a:xfrm>
            <a:off x="533400" y="1356183"/>
            <a:ext cx="2672443" cy="2031325"/>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algn="ctr"/>
            <a:r>
              <a:rPr lang="en-GB" dirty="0">
                <a:solidFill>
                  <a:schemeClr val="bg1"/>
                </a:solidFill>
              </a:rPr>
              <a:t>The greatest responsibility lays with the head of the household, the man. He should save his children from the Fire from which God has saved him</a:t>
            </a:r>
            <a:r>
              <a:rPr lang="en-GB" dirty="0" smtClean="0">
                <a:solidFill>
                  <a:schemeClr val="bg1"/>
                </a:solidFill>
              </a:rPr>
              <a:t> </a:t>
            </a:r>
            <a:endParaRPr lang="en-GB" dirty="0">
              <a:solidFill>
                <a:schemeClr val="bg1"/>
              </a:solidFill>
            </a:endParaRPr>
          </a:p>
        </p:txBody>
      </p:sp>
      <p:sp>
        <p:nvSpPr>
          <p:cNvPr id="4" name="Rectangle 3"/>
          <p:cNvSpPr/>
          <p:nvPr/>
        </p:nvSpPr>
        <p:spPr>
          <a:xfrm>
            <a:off x="609600" y="5410200"/>
            <a:ext cx="7913914" cy="92333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en-GB" dirty="0" smtClean="0"/>
              <a:t>Some gaping </a:t>
            </a:r>
            <a:r>
              <a:rPr lang="en-GB" dirty="0"/>
              <a:t>moral </a:t>
            </a:r>
            <a:r>
              <a:rPr lang="en-GB" dirty="0" smtClean="0"/>
              <a:t>ills (which </a:t>
            </a:r>
            <a:r>
              <a:rPr lang="en-GB" dirty="0"/>
              <a:t>are not considered immoral in the </a:t>
            </a:r>
            <a:r>
              <a:rPr lang="en-GB" dirty="0" smtClean="0"/>
              <a:t>West)  are  followed </a:t>
            </a:r>
            <a:r>
              <a:rPr lang="en-GB" dirty="0">
                <a:solidFill>
                  <a:schemeClr val="tx1"/>
                </a:solidFill>
              </a:rPr>
              <a:t>in the name of </a:t>
            </a:r>
            <a:r>
              <a:rPr lang="en-GB" dirty="0" smtClean="0"/>
              <a:t>open-mindedness which are the pits </a:t>
            </a:r>
            <a:r>
              <a:rPr lang="en-GB" dirty="0"/>
              <a:t>of fire </a:t>
            </a:r>
            <a:r>
              <a:rPr lang="en-GB" dirty="0" smtClean="0"/>
              <a:t>being called </a:t>
            </a:r>
            <a:r>
              <a:rPr lang="en-GB" dirty="0"/>
              <a:t>entertainment and freedom. </a:t>
            </a:r>
          </a:p>
        </p:txBody>
      </p:sp>
      <p:sp>
        <p:nvSpPr>
          <p:cNvPr id="7" name="Rectangle 6"/>
          <p:cNvSpPr/>
          <p:nvPr/>
        </p:nvSpPr>
        <p:spPr>
          <a:xfrm>
            <a:off x="228600" y="3409279"/>
            <a:ext cx="3733800" cy="1200329"/>
          </a:xfrm>
          <a:prstGeom prst="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algn="ctr"/>
            <a:r>
              <a:rPr lang="en-GB" dirty="0">
                <a:solidFill>
                  <a:srgbClr xmlns:mc="http://schemas.openxmlformats.org/markup-compatibility/2006" xmlns:a14="http://schemas.microsoft.com/office/drawing/2010/main" val="043A0D" mc:Ignorable=""/>
                </a:solidFill>
              </a:rPr>
              <a:t>Hudhur </a:t>
            </a:r>
            <a:r>
              <a:rPr lang="en-GB" dirty="0" smtClean="0">
                <a:solidFill>
                  <a:srgbClr xmlns:mc="http://schemas.openxmlformats.org/markup-compatibility/2006" xmlns:a14="http://schemas.microsoft.com/office/drawing/2010/main" val="043A0D" mc:Ignorable=""/>
                </a:solidFill>
              </a:rPr>
              <a:t>(aba) said </a:t>
            </a:r>
            <a:r>
              <a:rPr lang="en-GB" dirty="0">
                <a:solidFill>
                  <a:srgbClr xmlns:mc="http://schemas.openxmlformats.org/markup-compatibility/2006" xmlns:a14="http://schemas.microsoft.com/office/drawing/2010/main" val="043A0D" mc:Ignorable=""/>
                </a:solidFill>
              </a:rPr>
              <a:t>to young people that they should understand it is not the object of their lives to get involved in these frivolities. </a:t>
            </a:r>
          </a:p>
        </p:txBody>
      </p:sp>
    </p:spTree>
    <p:extLst>
      <p:ext uri="{BB962C8B-B14F-4D97-AF65-F5344CB8AC3E}">
        <p14:creationId xmlns:p14="http://schemas.microsoft.com/office/powerpoint/2010/main" val="284359731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2389188" y="4645025"/>
            <a:ext cx="6327775" cy="566738"/>
          </a:xfrm>
        </p:spPr>
        <p:txBody>
          <a:bodyPr/>
          <a:lstStyle/>
          <a:p>
            <a:pPr eaLnBrk="1" hangingPunct="1">
              <a:defRPr/>
            </a:pPr>
            <a:r>
              <a:rPr lang="en-GB" sz="3200" b="1" u="sng" dirty="0">
                <a:effectLst>
                  <a:outerShdw blurRad="38100" dist="38100" dir="2700000" algn="tl">
                    <a:srgbClr xmlns:mc="http://schemas.openxmlformats.org/markup-compatibility/2006" xmlns:a14="http://schemas.microsoft.com/office/drawing/2010/main" val="000000" mc:Ignorable="">
                      <a:alpha val="43137"/>
                    </a:srgbClr>
                  </a:outerShdw>
                </a:effectLst>
              </a:rPr>
              <a:t>2</a:t>
            </a:r>
            <a:r>
              <a:rPr lang="en-GB" sz="3200" b="1" u="sng" baseline="30000" dirty="0">
                <a:effectLst>
                  <a:outerShdw blurRad="38100" dist="38100" dir="2700000" algn="tl">
                    <a:srgbClr xmlns:mc="http://schemas.openxmlformats.org/markup-compatibility/2006" xmlns:a14="http://schemas.microsoft.com/office/drawing/2010/main" val="000000" mc:Ignorable="">
                      <a:alpha val="43137"/>
                    </a:srgbClr>
                  </a:outerShdw>
                </a:effectLst>
              </a:rPr>
              <a:t>nd</a:t>
            </a:r>
            <a:r>
              <a:rPr lang="en-GB" sz="3200" b="1" u="sng" dirty="0">
                <a:effectLst>
                  <a:outerShdw blurRad="38100" dist="38100" dir="2700000" algn="tl">
                    <a:srgbClr xmlns:mc="http://schemas.openxmlformats.org/markup-compatibility/2006" xmlns:a14="http://schemas.microsoft.com/office/drawing/2010/main" val="000000" mc:Ignorable="">
                      <a:alpha val="43137"/>
                    </a:srgbClr>
                  </a:outerShdw>
                </a:effectLst>
              </a:rPr>
              <a:t> condition of Bai’at</a:t>
            </a:r>
            <a:endParaRPr lang="en-GB" b="1" u="sng" dirty="0">
              <a:effectLst>
                <a:outerShdw blurRad="38100" dist="38100" dir="2700000" algn="tl">
                  <a:srgbClr xmlns:mc="http://schemas.openxmlformats.org/markup-compatibility/2006" xmlns:a14="http://schemas.microsoft.com/office/drawing/2010/main" val="000000" mc:Ignorable="">
                    <a:alpha val="43137"/>
                  </a:srgbClr>
                </a:outerShdw>
              </a:effectLst>
            </a:endParaRPr>
          </a:p>
        </p:txBody>
      </p:sp>
      <p:sp>
        <p:nvSpPr>
          <p:cNvPr id="6" name="Rectangle 5"/>
          <p:cNvSpPr/>
          <p:nvPr/>
        </p:nvSpPr>
        <p:spPr>
          <a:xfrm>
            <a:off x="228600" y="5148319"/>
            <a:ext cx="7696200" cy="92333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fontAlgn="auto">
              <a:spcBef>
                <a:spcPts val="0"/>
              </a:spcBef>
              <a:spcAft>
                <a:spcPts val="0"/>
              </a:spcAft>
              <a:defRPr/>
            </a:pPr>
            <a:r>
              <a:rPr lang="en-GB" dirty="0" smtClean="0">
                <a:solidFill>
                  <a:schemeClr val="tx1"/>
                </a:solidFill>
              </a:rPr>
              <a:t>If </a:t>
            </a:r>
            <a:r>
              <a:rPr lang="en-GB" dirty="0">
                <a:solidFill>
                  <a:schemeClr val="tx1"/>
                </a:solidFill>
              </a:rPr>
              <a:t>anyone has any grievance </a:t>
            </a:r>
            <a:r>
              <a:rPr lang="en-GB" dirty="0" smtClean="0">
                <a:solidFill>
                  <a:schemeClr val="tx1"/>
                </a:solidFill>
              </a:rPr>
              <a:t>within </a:t>
            </a:r>
            <a:r>
              <a:rPr lang="en-GB" dirty="0">
                <a:solidFill>
                  <a:schemeClr val="tx1"/>
                </a:solidFill>
              </a:rPr>
              <a:t>the </a:t>
            </a:r>
            <a:r>
              <a:rPr lang="en-GB" i="1" dirty="0" err="1">
                <a:solidFill>
                  <a:schemeClr val="tx1"/>
                </a:solidFill>
              </a:rPr>
              <a:t>Nizaam</a:t>
            </a:r>
            <a:r>
              <a:rPr lang="en-GB" i="1" dirty="0">
                <a:solidFill>
                  <a:schemeClr val="tx1"/>
                </a:solidFill>
              </a:rPr>
              <a:t> e </a:t>
            </a:r>
            <a:r>
              <a:rPr lang="en-GB" i="1" dirty="0" err="1">
                <a:solidFill>
                  <a:schemeClr val="tx1"/>
                </a:solidFill>
              </a:rPr>
              <a:t>Jama’at</a:t>
            </a:r>
            <a:r>
              <a:rPr lang="en-GB" dirty="0">
                <a:solidFill>
                  <a:schemeClr val="tx1"/>
                </a:solidFill>
              </a:rPr>
              <a:t> </a:t>
            </a:r>
            <a:r>
              <a:rPr lang="en-GB" dirty="0" smtClean="0">
                <a:solidFill>
                  <a:schemeClr val="tx1"/>
                </a:solidFill>
              </a:rPr>
              <a:t>they </a:t>
            </a:r>
            <a:r>
              <a:rPr lang="en-GB" dirty="0">
                <a:solidFill>
                  <a:schemeClr val="tx1"/>
                </a:solidFill>
              </a:rPr>
              <a:t>should write to the </a:t>
            </a:r>
            <a:r>
              <a:rPr lang="en-GB" dirty="0" err="1">
                <a:solidFill>
                  <a:schemeClr val="tx1"/>
                </a:solidFill>
              </a:rPr>
              <a:t>Khalifa</a:t>
            </a:r>
            <a:r>
              <a:rPr lang="en-GB" dirty="0">
                <a:solidFill>
                  <a:schemeClr val="tx1"/>
                </a:solidFill>
              </a:rPr>
              <a:t> of the time but no one is allowed to disregard the discipline of the Community. </a:t>
            </a:r>
            <a:endParaRPr lang="en-GB" dirty="0"/>
          </a:p>
        </p:txBody>
      </p:sp>
      <p:graphicFrame>
        <p:nvGraphicFramePr>
          <p:cNvPr id="5" name="Diagram 4"/>
          <p:cNvGraphicFramePr/>
          <p:nvPr>
            <p:extLst>
              <p:ext uri="{D42A27DB-BD31-4B8C-83A1-F6EECF244321}">
                <p14:modId xmlns:p14="http://schemas.microsoft.com/office/powerpoint/2010/main" val="2787627068"/>
              </p:ext>
            </p:extLst>
          </p:nvPr>
        </p:nvGraphicFramePr>
        <p:xfrm>
          <a:off x="914400" y="457200"/>
          <a:ext cx="77724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p:cNvSpPr/>
          <p:nvPr/>
        </p:nvSpPr>
        <p:spPr>
          <a:xfrm>
            <a:off x="3200400" y="5867400"/>
            <a:ext cx="5638800" cy="646331"/>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defRPr/>
            </a:pPr>
            <a:r>
              <a:rPr lang="en-GB" dirty="0"/>
              <a:t>Similarly the office-holders also have a responsibility to keep a deportment of justice and affection. </a:t>
            </a: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2286000" y="4572000"/>
            <a:ext cx="6327775" cy="566738"/>
          </a:xfrm>
        </p:spPr>
        <p:txBody>
          <a:bodyPr/>
          <a:lstStyle/>
          <a:p>
            <a:pPr eaLnBrk="1" hangingPunct="1">
              <a:defRPr/>
            </a:pPr>
            <a:r>
              <a:rPr lang="en-GB" b="1" u="sng" dirty="0" smtClean="0">
                <a:effectLst>
                  <a:outerShdw blurRad="38100" dist="38100" dir="2700000" algn="tl">
                    <a:srgbClr xmlns:mc="http://schemas.openxmlformats.org/markup-compatibility/2006" xmlns:a14="http://schemas.microsoft.com/office/drawing/2010/main" val="000000" mc:Ignorable="">
                      <a:alpha val="43137"/>
                    </a:srgbClr>
                  </a:outerShdw>
                </a:effectLst>
              </a:rPr>
              <a:t>3rd, 4</a:t>
            </a:r>
            <a:r>
              <a:rPr lang="en-GB" b="1" u="sng" baseline="30000" dirty="0" smtClean="0">
                <a:effectLst>
                  <a:outerShdw blurRad="38100" dist="38100" dir="2700000" algn="tl">
                    <a:srgbClr xmlns:mc="http://schemas.openxmlformats.org/markup-compatibility/2006" xmlns:a14="http://schemas.microsoft.com/office/drawing/2010/main" val="000000" mc:Ignorable="">
                      <a:alpha val="43137"/>
                    </a:srgbClr>
                  </a:outerShdw>
                </a:effectLst>
              </a:rPr>
              <a:t>th</a:t>
            </a:r>
            <a:r>
              <a:rPr lang="en-GB" b="1" u="sng" dirty="0" smtClean="0">
                <a:effectLst>
                  <a:outerShdw blurRad="38100" dist="38100" dir="2700000" algn="tl">
                    <a:srgbClr xmlns:mc="http://schemas.openxmlformats.org/markup-compatibility/2006" xmlns:a14="http://schemas.microsoft.com/office/drawing/2010/main" val="000000" mc:Ignorable="">
                      <a:alpha val="43137"/>
                    </a:srgbClr>
                  </a:outerShdw>
                </a:effectLst>
              </a:rPr>
              <a:t> and 5</a:t>
            </a:r>
            <a:r>
              <a:rPr lang="en-GB" b="1" u="sng" baseline="30000" dirty="0" smtClean="0">
                <a:effectLst>
                  <a:outerShdw blurRad="38100" dist="38100" dir="2700000" algn="tl">
                    <a:srgbClr xmlns:mc="http://schemas.openxmlformats.org/markup-compatibility/2006" xmlns:a14="http://schemas.microsoft.com/office/drawing/2010/main" val="000000" mc:Ignorable="">
                      <a:alpha val="43137"/>
                    </a:srgbClr>
                  </a:outerShdw>
                </a:effectLst>
              </a:rPr>
              <a:t>th</a:t>
            </a:r>
            <a:r>
              <a:rPr lang="en-GB" b="1" u="sng" dirty="0" smtClean="0">
                <a:effectLst>
                  <a:outerShdw blurRad="38100" dist="38100" dir="2700000" algn="tl">
                    <a:srgbClr xmlns:mc="http://schemas.openxmlformats.org/markup-compatibility/2006" xmlns:a14="http://schemas.microsoft.com/office/drawing/2010/main" val="000000" mc:Ignorable="">
                      <a:alpha val="43137"/>
                    </a:srgbClr>
                  </a:outerShdw>
                </a:effectLst>
              </a:rPr>
              <a:t> condition of Bai’at</a:t>
            </a:r>
            <a:endParaRPr lang="en-GB" b="1" u="sng" dirty="0">
              <a:effectLst>
                <a:outerShdw blurRad="38100" dist="38100" dir="2700000" algn="tl">
                  <a:srgbClr xmlns:mc="http://schemas.openxmlformats.org/markup-compatibility/2006" xmlns:a14="http://schemas.microsoft.com/office/drawing/2010/main" val="000000" mc:Ignorable="">
                    <a:alpha val="43137"/>
                  </a:srgbClr>
                </a:outerShdw>
              </a:effectLst>
            </a:endParaRPr>
          </a:p>
        </p:txBody>
      </p:sp>
      <p:sp>
        <p:nvSpPr>
          <p:cNvPr id="6" name="Rectangle 5"/>
          <p:cNvSpPr/>
          <p:nvPr/>
        </p:nvSpPr>
        <p:spPr>
          <a:xfrm>
            <a:off x="1066800" y="5638800"/>
            <a:ext cx="6172200" cy="923330"/>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ctr" fontAlgn="auto">
              <a:spcBef>
                <a:spcPts val="0"/>
              </a:spcBef>
              <a:spcAft>
                <a:spcPts val="0"/>
              </a:spcAft>
              <a:defRPr/>
            </a:pPr>
            <a:r>
              <a:rPr lang="en-GB" dirty="0" smtClean="0">
                <a:solidFill>
                  <a:schemeClr val="tx1"/>
                </a:solidFill>
              </a:rPr>
              <a:t>The 5</a:t>
            </a:r>
            <a:r>
              <a:rPr lang="en-GB" baseline="30000" dirty="0" smtClean="0">
                <a:solidFill>
                  <a:schemeClr val="tx1"/>
                </a:solidFill>
              </a:rPr>
              <a:t>th</a:t>
            </a:r>
            <a:r>
              <a:rPr lang="en-GB" dirty="0" smtClean="0">
                <a:solidFill>
                  <a:schemeClr val="tx1"/>
                </a:solidFill>
              </a:rPr>
              <a:t> condition is that one </a:t>
            </a:r>
            <a:r>
              <a:rPr lang="en-GB" dirty="0">
                <a:solidFill>
                  <a:schemeClr val="tx1"/>
                </a:solidFill>
              </a:rPr>
              <a:t>will remain faithful to God in all circumstances, in sorrow and happiness, in adversity and prosperity</a:t>
            </a:r>
            <a:endParaRPr lang="en-GB" dirty="0"/>
          </a:p>
        </p:txBody>
      </p:sp>
      <p:graphicFrame>
        <p:nvGraphicFramePr>
          <p:cNvPr id="5" name="Diagram 4"/>
          <p:cNvGraphicFramePr/>
          <p:nvPr>
            <p:extLst>
              <p:ext uri="{D42A27DB-BD31-4B8C-83A1-F6EECF244321}">
                <p14:modId xmlns:p14="http://schemas.microsoft.com/office/powerpoint/2010/main" val="2281168309"/>
              </p:ext>
            </p:extLst>
          </p:nvPr>
        </p:nvGraphicFramePr>
        <p:xfrm>
          <a:off x="381000" y="228600"/>
          <a:ext cx="8686800"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p:cNvSpPr/>
          <p:nvPr/>
        </p:nvSpPr>
        <p:spPr>
          <a:xfrm>
            <a:off x="381000" y="152400"/>
            <a:ext cx="4572000" cy="646331"/>
          </a:xfrm>
          <a:prstGeom prst="rect">
            <a:avLst/>
          </a:prstGeom>
        </p:spPr>
        <p:style>
          <a:lnRef idx="0">
            <a:schemeClr val="accent2"/>
          </a:lnRef>
          <a:fillRef idx="3">
            <a:schemeClr val="accent2"/>
          </a:fillRef>
          <a:effectRef idx="3">
            <a:schemeClr val="accent2"/>
          </a:effectRef>
          <a:fontRef idx="minor">
            <a:schemeClr val="lt1"/>
          </a:fontRef>
        </p:style>
        <p:txBody>
          <a:bodyPr>
            <a:spAutoFit/>
          </a:bodyPr>
          <a:lstStyle/>
          <a:p>
            <a:r>
              <a:rPr lang="en-GB" dirty="0"/>
              <a:t>Then attention is drawn to </a:t>
            </a:r>
            <a:r>
              <a:rPr lang="en-GB" dirty="0" err="1" smtClean="0"/>
              <a:t>Salat</a:t>
            </a:r>
            <a:r>
              <a:rPr lang="en-GB" dirty="0" smtClean="0"/>
              <a:t> in the 3</a:t>
            </a:r>
            <a:r>
              <a:rPr lang="en-GB" baseline="30000" dirty="0" smtClean="0"/>
              <a:t>rd</a:t>
            </a:r>
            <a:r>
              <a:rPr lang="en-GB" dirty="0" smtClean="0"/>
              <a:t> condition  </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2800" b="1" u="sng" dirty="0" smtClean="0">
                <a:solidFill>
                  <a:schemeClr val="accent2">
                    <a:lumMod val="50000"/>
                  </a:schemeClr>
                </a:solidFill>
                <a:effectLst>
                  <a:outerShdw blurRad="38100" dist="38100" dir="2700000" algn="tl">
                    <a:srgbClr xmlns:mc="http://schemas.openxmlformats.org/markup-compatibility/2006" xmlns:a14="http://schemas.microsoft.com/office/drawing/2010/main" val="000000" mc:Ignorable="">
                      <a:alpha val="43137"/>
                    </a:srgbClr>
                  </a:outerShdw>
                </a:effectLst>
              </a:rPr>
              <a:t>The 8</a:t>
            </a:r>
            <a:r>
              <a:rPr lang="en-GB" sz="2800" b="1" u="sng" baseline="30000" dirty="0" smtClean="0">
                <a:solidFill>
                  <a:schemeClr val="accent2">
                    <a:lumMod val="50000"/>
                  </a:schemeClr>
                </a:solidFill>
                <a:effectLst>
                  <a:outerShdw blurRad="38100" dist="38100" dir="2700000" algn="tl">
                    <a:srgbClr xmlns:mc="http://schemas.openxmlformats.org/markup-compatibility/2006" xmlns:a14="http://schemas.microsoft.com/office/drawing/2010/main" val="000000" mc:Ignorable="">
                      <a:alpha val="43137"/>
                    </a:srgbClr>
                  </a:outerShdw>
                </a:effectLst>
              </a:rPr>
              <a:t>th</a:t>
            </a:r>
            <a:r>
              <a:rPr lang="en-GB" sz="2800" b="1" u="sng" dirty="0" smtClean="0">
                <a:solidFill>
                  <a:schemeClr val="accent2">
                    <a:lumMod val="50000"/>
                  </a:schemeClr>
                </a:solidFill>
                <a:effectLst>
                  <a:outerShdw blurRad="38100" dist="38100" dir="2700000" algn="tl">
                    <a:srgbClr xmlns:mc="http://schemas.openxmlformats.org/markup-compatibility/2006" xmlns:a14="http://schemas.microsoft.com/office/drawing/2010/main" val="000000" mc:Ignorable="">
                      <a:alpha val="43137"/>
                    </a:srgbClr>
                  </a:outerShdw>
                </a:effectLst>
              </a:rPr>
              <a:t> condition of Bai’at; Honour of Islam</a:t>
            </a:r>
            <a:endParaRPr lang="en-GB"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20127868"/>
              </p:ext>
            </p:extLst>
          </p:nvPr>
        </p:nvGraphicFramePr>
        <p:xfrm>
          <a:off x="2819400" y="1219200"/>
          <a:ext cx="6019800" cy="381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Plaque 4"/>
          <p:cNvSpPr/>
          <p:nvPr/>
        </p:nvSpPr>
        <p:spPr>
          <a:xfrm>
            <a:off x="76200" y="1524000"/>
            <a:ext cx="2819400" cy="3526691"/>
          </a:xfrm>
          <a:prstGeom prst="plaque">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lvl="0" algn="ctr"/>
            <a:r>
              <a:rPr lang="en-GB" dirty="0" smtClean="0">
                <a:solidFill>
                  <a:schemeClr val="tx1"/>
                </a:solidFill>
              </a:rPr>
              <a:t>Hudhur </a:t>
            </a:r>
            <a:r>
              <a:rPr lang="en-GB" dirty="0">
                <a:solidFill>
                  <a:schemeClr val="tx1"/>
                </a:solidFill>
              </a:rPr>
              <a:t>( aba) urged Ahmadis in Switzerland </a:t>
            </a:r>
            <a:r>
              <a:rPr lang="en-GB" dirty="0" smtClean="0">
                <a:solidFill>
                  <a:schemeClr val="tx1"/>
                </a:solidFill>
              </a:rPr>
              <a:t>to raise </a:t>
            </a:r>
            <a:r>
              <a:rPr lang="en-GB" dirty="0">
                <a:solidFill>
                  <a:schemeClr val="tx1"/>
                </a:solidFill>
              </a:rPr>
              <a:t>awareness about Minarets by writing  to newspapers, hold </a:t>
            </a:r>
            <a:r>
              <a:rPr lang="en-GB" dirty="0" smtClean="0">
                <a:solidFill>
                  <a:schemeClr val="tx1"/>
                </a:solidFill>
              </a:rPr>
              <a:t>seminars in </a:t>
            </a:r>
            <a:r>
              <a:rPr lang="en-GB" dirty="0">
                <a:solidFill>
                  <a:schemeClr val="tx1"/>
                </a:solidFill>
              </a:rPr>
              <a:t>the name of honour of Islam </a:t>
            </a:r>
            <a:r>
              <a:rPr lang="en-GB" dirty="0" smtClean="0">
                <a:solidFill>
                  <a:schemeClr val="tx1"/>
                </a:solidFill>
              </a:rPr>
              <a:t>. </a:t>
            </a:r>
            <a:endParaRPr lang="en-US" dirty="0">
              <a:solidFill>
                <a:schemeClr val="tx1"/>
              </a:solidFill>
            </a:endParaRPr>
          </a:p>
        </p:txBody>
      </p:sp>
      <p:sp>
        <p:nvSpPr>
          <p:cNvPr id="7" name="Round Diagonal Corner Rectangle 6"/>
          <p:cNvSpPr/>
          <p:nvPr/>
        </p:nvSpPr>
        <p:spPr>
          <a:xfrm>
            <a:off x="1099457" y="5410200"/>
            <a:ext cx="6934200" cy="1021556"/>
          </a:xfrm>
          <a:prstGeom prst="round2DiagRect">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lvl="0" algn="ctr"/>
            <a:r>
              <a:rPr lang="en-GB" dirty="0">
                <a:solidFill>
                  <a:schemeClr val="tx1"/>
                </a:solidFill>
              </a:rPr>
              <a:t>Another issue that has been raised in Europe is that of Purdah. Our ladies and girls should organise a campaign to write to newspapers. </a:t>
            </a:r>
            <a:endParaRPr lang="en-GB" dirty="0"/>
          </a:p>
        </p:txBody>
      </p:sp>
    </p:spTree>
    <p:extLst>
      <p:ext uri="{BB962C8B-B14F-4D97-AF65-F5344CB8AC3E}">
        <p14:creationId xmlns:p14="http://schemas.microsoft.com/office/powerpoint/2010/main" val="271194696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14400"/>
          </a:xfrm>
        </p:spPr>
        <p:txBody>
          <a:bodyPr/>
          <a:lstStyle/>
          <a:p>
            <a:pPr algn="ctr"/>
            <a:r>
              <a:rPr lang="en-GB" sz="4400" b="1" u="sng" dirty="0" smtClean="0">
                <a:effectLst>
                  <a:outerShdw blurRad="38100" dist="38100" dir="2700000" algn="tl">
                    <a:srgbClr xmlns:mc="http://schemas.openxmlformats.org/markup-compatibility/2006" xmlns:a14="http://schemas.microsoft.com/office/drawing/2010/main" val="000000" mc:Ignorable="">
                      <a:alpha val="43137"/>
                    </a:srgbClr>
                  </a:outerShdw>
                </a:effectLst>
              </a:rPr>
              <a:t>SUMMARY</a:t>
            </a:r>
            <a:endParaRPr lang="en-GB" sz="4400" b="1" u="sng" dirty="0">
              <a:effectLst>
                <a:outerShdw blurRad="38100" dist="38100" dir="2700000" algn="tl">
                  <a:srgbClr xmlns:mc="http://schemas.openxmlformats.org/markup-compatibility/2006" xmlns:a14="http://schemas.microsoft.com/office/drawing/2010/main" val="000000" mc:Ignorable="">
                    <a:alpha val="43137"/>
                  </a:srgbClr>
                </a:outerShdw>
              </a:effectLs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86502623"/>
              </p:ext>
            </p:extLst>
          </p:nvPr>
        </p:nvGraphicFramePr>
        <p:xfrm>
          <a:off x="152400" y="685800"/>
          <a:ext cx="8686800" cy="6172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4"/>
          </p:nvPr>
        </p:nvSpPr>
        <p:spPr>
          <a:xfrm>
            <a:off x="685800" y="4645152"/>
            <a:ext cx="8031480" cy="566928"/>
          </a:xfrm>
        </p:spPr>
        <p:txBody>
          <a:bodyPr/>
          <a:lstStyle/>
          <a:p>
            <a:r>
              <a:rPr lang="en-GB" b="1" u="sng" dirty="0" smtClean="0"/>
              <a:t>Purdah and respect of Ahmadi girls</a:t>
            </a:r>
            <a:endParaRPr lang="en-GB" b="1" u="sng" dirty="0"/>
          </a:p>
        </p:txBody>
      </p:sp>
      <p:graphicFrame>
        <p:nvGraphicFramePr>
          <p:cNvPr id="5" name="Diagram 4"/>
          <p:cNvGraphicFramePr/>
          <p:nvPr>
            <p:extLst>
              <p:ext uri="{D42A27DB-BD31-4B8C-83A1-F6EECF244321}">
                <p14:modId xmlns:p14="http://schemas.microsoft.com/office/powerpoint/2010/main" val="3628151042"/>
              </p:ext>
            </p:extLst>
          </p:nvPr>
        </p:nvGraphicFramePr>
        <p:xfrm>
          <a:off x="381000" y="609600"/>
          <a:ext cx="84582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6"/>
          <p:cNvSpPr/>
          <p:nvPr/>
        </p:nvSpPr>
        <p:spPr>
          <a:xfrm>
            <a:off x="272143" y="5488910"/>
            <a:ext cx="8686800" cy="923330"/>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algn="ctr" eaLnBrk="0" hangingPunct="0">
              <a:spcBef>
                <a:spcPct val="30000"/>
              </a:spcBef>
              <a:defRPr/>
            </a:pPr>
            <a:r>
              <a:rPr lang="en-GB" dirty="0" smtClean="0"/>
              <a:t>Hudhur </a:t>
            </a:r>
            <a:r>
              <a:rPr lang="en-GB" dirty="0"/>
              <a:t>(</a:t>
            </a:r>
            <a:r>
              <a:rPr lang="en-GB" dirty="0" smtClean="0"/>
              <a:t>aba)  related an incidence where Allah the Exalted saved the job of  an Ahmadi girl who was given notice because she wore a Hijab to work. Hudhur (aba)  </a:t>
            </a:r>
            <a:r>
              <a:rPr lang="en-GB" dirty="0"/>
              <a:t>said if one’s intention is good, God helps. </a:t>
            </a:r>
          </a:p>
        </p:txBody>
      </p:sp>
      <p:sp>
        <p:nvSpPr>
          <p:cNvPr id="8" name="Rectangle 7"/>
          <p:cNvSpPr/>
          <p:nvPr/>
        </p:nvSpPr>
        <p:spPr>
          <a:xfrm>
            <a:off x="1295400" y="152400"/>
            <a:ext cx="7598229" cy="400110"/>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r>
              <a:rPr lang="en-GB" sz="2000" b="1" dirty="0" smtClean="0"/>
              <a:t>The </a:t>
            </a:r>
            <a:r>
              <a:rPr lang="en-GB" sz="2000" b="1" dirty="0"/>
              <a:t>respect </a:t>
            </a:r>
            <a:r>
              <a:rPr lang="en-GB" sz="2000" b="1" dirty="0" smtClean="0"/>
              <a:t>of an Ahmadi girl is </a:t>
            </a:r>
            <a:r>
              <a:rPr lang="en-GB" sz="2000" b="1" dirty="0"/>
              <a:t>tied with the respect of faith.</a:t>
            </a:r>
          </a:p>
        </p:txBody>
      </p:sp>
    </p:spTree>
    <p:extLst>
      <p:ext uri="{BB962C8B-B14F-4D97-AF65-F5344CB8AC3E}">
        <p14:creationId xmlns:p14="http://schemas.microsoft.com/office/powerpoint/2010/main" val="155418372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lgn="ctr"/>
            <a:r>
              <a:rPr lang="en-GB" sz="4800" b="1" u="sng" dirty="0">
                <a:solidFill>
                  <a:schemeClr val="tx1"/>
                </a:solidFill>
              </a:rPr>
              <a:t>The </a:t>
            </a:r>
            <a:r>
              <a:rPr lang="en-GB" sz="4800" b="1" u="sng" dirty="0" smtClean="0">
                <a:solidFill>
                  <a:schemeClr val="tx1"/>
                </a:solidFill>
              </a:rPr>
              <a:t>9</a:t>
            </a:r>
            <a:r>
              <a:rPr lang="en-GB" sz="4800" b="1" u="sng" baseline="30000" dirty="0" smtClean="0">
                <a:solidFill>
                  <a:schemeClr val="tx1"/>
                </a:solidFill>
              </a:rPr>
              <a:t>th</a:t>
            </a:r>
            <a:r>
              <a:rPr lang="en-GB" sz="4800" b="1" u="sng" dirty="0" smtClean="0">
                <a:solidFill>
                  <a:schemeClr val="tx1"/>
                </a:solidFill>
              </a:rPr>
              <a:t> condition </a:t>
            </a:r>
            <a:r>
              <a:rPr lang="en-GB" sz="4800" b="1" u="sng" dirty="0">
                <a:solidFill>
                  <a:schemeClr val="tx1"/>
                </a:solidFill>
              </a:rPr>
              <a:t>of bai’at </a:t>
            </a:r>
            <a:r>
              <a:rPr lang="en-GB" b="1" u="sng" dirty="0"/>
              <a:t/>
            </a:r>
            <a:br>
              <a:rPr lang="en-GB" b="1" u="sng" dirty="0"/>
            </a:br>
            <a:endParaRPr lang="en-GB" b="1" u="sng"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88966317"/>
              </p:ext>
            </p:extLst>
          </p:nvPr>
        </p:nvGraphicFramePr>
        <p:xfrm>
          <a:off x="4191000" y="1600200"/>
          <a:ext cx="48768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0" name="Picture 2" descr="http://ep.yimg.com/ca/I/alislamstore_2100_2698452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7200" y="1219200"/>
            <a:ext cx="3951514" cy="5524217"/>
          </a:xfrm>
          <a:prstGeom prst="ellipse">
            <a:avLst/>
          </a:prstGeom>
          <a:ln>
            <a:noFill/>
          </a:ln>
          <a:effectLst>
            <a:softEdge rad="112500"/>
          </a:effectLst>
          <a:extLst>
            <a:ext uri="{909E8E84-426E-40DD-AFC4-6F175D3DCCD1}">
              <a14:hiddenFill xmlns:a14="http://schemas.microsoft.com/office/drawing/2010/main">
                <a:solidFill>
                  <a:srgbClr xmlns:mc="http://schemas.openxmlformats.org/markup-compatibility/2006" val="FFFFFF" mc:Ignorable=""/>
                </a:solidFill>
              </a14:hiddenFill>
            </a:ext>
          </a:extLst>
        </p:spPr>
      </p:pic>
    </p:spTree>
    <p:extLst>
      <p:ext uri="{BB962C8B-B14F-4D97-AF65-F5344CB8AC3E}">
        <p14:creationId xmlns:p14="http://schemas.microsoft.com/office/powerpoint/2010/main" val="71895187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1513114" y="2514600"/>
            <a:ext cx="6324600" cy="990600"/>
          </a:xfrm>
        </p:spPr>
        <p:style>
          <a:lnRef idx="1">
            <a:schemeClr val="accent2"/>
          </a:lnRef>
          <a:fillRef idx="2">
            <a:schemeClr val="accent2"/>
          </a:fillRef>
          <a:effectRef idx="1">
            <a:schemeClr val="accent2"/>
          </a:effectRef>
          <a:fontRef idx="minor">
            <a:schemeClr val="dk1"/>
          </a:fontRef>
        </p:style>
        <p:txBody>
          <a:bodyPr/>
          <a:lstStyle/>
          <a:p>
            <a:pPr algn="ctr"/>
            <a:r>
              <a:rPr lang="en-GB" sz="1800" dirty="0">
                <a:solidFill>
                  <a:schemeClr val="tx1"/>
                </a:solidFill>
              </a:rPr>
              <a:t>We </a:t>
            </a:r>
            <a:r>
              <a:rPr lang="en-GB" sz="1800" dirty="0" smtClean="0">
                <a:solidFill>
                  <a:schemeClr val="tx1"/>
                </a:solidFill>
              </a:rPr>
              <a:t>need to attain a high level in following the </a:t>
            </a:r>
            <a:r>
              <a:rPr lang="en-GB" sz="1800" dirty="0">
                <a:solidFill>
                  <a:schemeClr val="tx1"/>
                </a:solidFill>
              </a:rPr>
              <a:t>teachings of the Promised Messiah (on whom be peace) and </a:t>
            </a:r>
            <a:r>
              <a:rPr lang="en-GB" sz="1800" dirty="0" smtClean="0">
                <a:solidFill>
                  <a:schemeClr val="tx1"/>
                </a:solidFill>
              </a:rPr>
              <a:t>display </a:t>
            </a:r>
            <a:r>
              <a:rPr lang="en-GB" sz="1800" dirty="0">
                <a:solidFill>
                  <a:schemeClr val="tx1"/>
                </a:solidFill>
              </a:rPr>
              <a:t>perfect obedience to </a:t>
            </a:r>
            <a:r>
              <a:rPr lang="en-GB" sz="1800" dirty="0" err="1">
                <a:solidFill>
                  <a:schemeClr val="tx1"/>
                </a:solidFill>
              </a:rPr>
              <a:t>Khilafat</a:t>
            </a:r>
            <a:r>
              <a:rPr lang="en-GB" sz="1800" dirty="0">
                <a:solidFill>
                  <a:schemeClr val="tx1"/>
                </a:solidFill>
              </a:rPr>
              <a:t>, the ‘Second Manifestation’.</a:t>
            </a:r>
            <a:endParaRPr lang="en-US" sz="1800" dirty="0"/>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3350824251"/>
              </p:ext>
            </p:extLst>
          </p:nvPr>
        </p:nvGraphicFramePr>
        <p:xfrm>
          <a:off x="609600" y="152400"/>
          <a:ext cx="7620000" cy="259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an 5"/>
          <p:cNvSpPr/>
          <p:nvPr/>
        </p:nvSpPr>
        <p:spPr>
          <a:xfrm>
            <a:off x="1719943" y="3657600"/>
            <a:ext cx="6096000" cy="1468041"/>
          </a:xfrm>
          <a:prstGeom prst="can">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lvl="0" algn="ctr"/>
            <a:r>
              <a:rPr lang="en-GB" dirty="0" smtClean="0">
                <a:solidFill>
                  <a:schemeClr val="tx1"/>
                </a:solidFill>
              </a:rPr>
              <a:t> </a:t>
            </a:r>
            <a:r>
              <a:rPr lang="en-GB" dirty="0">
                <a:solidFill>
                  <a:schemeClr val="tx1"/>
                </a:solidFill>
              </a:rPr>
              <a:t>Hudhur </a:t>
            </a:r>
            <a:r>
              <a:rPr lang="en-GB" dirty="0" smtClean="0">
                <a:solidFill>
                  <a:schemeClr val="tx1"/>
                </a:solidFill>
              </a:rPr>
              <a:t>(aba) said</a:t>
            </a:r>
            <a:r>
              <a:rPr lang="en-GB" dirty="0">
                <a:solidFill>
                  <a:schemeClr val="tx1"/>
                </a:solidFill>
              </a:rPr>
              <a:t>, again we need to reflect whether our relations and connections come in the way of our bond with the Promised Messiah (on whom be peace). </a:t>
            </a:r>
            <a:endParaRPr lang="en-US" dirty="0"/>
          </a:p>
        </p:txBody>
      </p:sp>
      <p:sp>
        <p:nvSpPr>
          <p:cNvPr id="10" name="Rectangle 9"/>
          <p:cNvSpPr/>
          <p:nvPr/>
        </p:nvSpPr>
        <p:spPr>
          <a:xfrm>
            <a:off x="1377043" y="5257800"/>
            <a:ext cx="6781800" cy="923330"/>
          </a:xfrm>
          <a:prstGeom prst="rect">
            <a:avLst/>
          </a:prstGeom>
        </p:spPr>
        <p:style>
          <a:lnRef idx="3">
            <a:schemeClr val="lt1"/>
          </a:lnRef>
          <a:fillRef idx="1">
            <a:schemeClr val="accent4"/>
          </a:fillRef>
          <a:effectRef idx="1">
            <a:schemeClr val="accent4"/>
          </a:effectRef>
          <a:fontRef idx="minor">
            <a:schemeClr val="lt1"/>
          </a:fontRef>
        </p:style>
        <p:txBody>
          <a:bodyPr wrap="square">
            <a:spAutoFit/>
          </a:bodyPr>
          <a:lstStyle/>
          <a:p>
            <a:pPr algn="ctr"/>
            <a:r>
              <a:rPr lang="en-GB" dirty="0" smtClean="0">
                <a:solidFill>
                  <a:schemeClr val="tx1"/>
                </a:solidFill>
              </a:rPr>
              <a:t>Complete </a:t>
            </a:r>
            <a:r>
              <a:rPr lang="en-GB" dirty="0">
                <a:solidFill>
                  <a:schemeClr val="tx1"/>
                </a:solidFill>
              </a:rPr>
              <a:t>obedience and loyalty to </a:t>
            </a:r>
            <a:r>
              <a:rPr lang="en-GB" dirty="0" err="1">
                <a:solidFill>
                  <a:schemeClr val="tx1"/>
                </a:solidFill>
              </a:rPr>
              <a:t>Khilafat</a:t>
            </a:r>
            <a:r>
              <a:rPr lang="en-GB" dirty="0">
                <a:solidFill>
                  <a:schemeClr val="tx1"/>
                </a:solidFill>
              </a:rPr>
              <a:t> alone will make us a bona fide member of the Community; otherwise, we will be simply donning a label.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Multidocument 4"/>
          <p:cNvSpPr/>
          <p:nvPr/>
        </p:nvSpPr>
        <p:spPr>
          <a:xfrm>
            <a:off x="3467100" y="1790700"/>
            <a:ext cx="3886200" cy="1752600"/>
          </a:xfrm>
          <a:prstGeom prst="flowChartMultidocument">
            <a:avLst/>
          </a:prstGeom>
          <a:ln>
            <a:solidFill>
              <a:srgbClr xmlns:mc="http://schemas.openxmlformats.org/markup-compatibility/2006" xmlns:a14="http://schemas.microsoft.com/office/drawing/2010/main" val="043A0D" mc:Ignorable=""/>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GB" dirty="0">
                <a:solidFill>
                  <a:schemeClr val="tx1"/>
                </a:solidFill>
              </a:rPr>
              <a:t>‘[God] will place those who follow you above those who disbelieve, until the Day of Resurrection.’</a:t>
            </a:r>
            <a:endParaRPr lang="en-US" dirty="0" smtClean="0"/>
          </a:p>
        </p:txBody>
      </p:sp>
      <p:sp>
        <p:nvSpPr>
          <p:cNvPr id="8" name="Curved Down Ribbon 7"/>
          <p:cNvSpPr/>
          <p:nvPr/>
        </p:nvSpPr>
        <p:spPr>
          <a:xfrm>
            <a:off x="3048000" y="228600"/>
            <a:ext cx="5562600" cy="1676400"/>
          </a:xfrm>
          <a:prstGeom prst="ellipseRibbon">
            <a:avLst>
              <a:gd name="adj1" fmla="val 32442"/>
              <a:gd name="adj2" fmla="val 50000"/>
              <a:gd name="adj3" fmla="val 25000"/>
            </a:avLst>
          </a:prstGeom>
          <a:solidFill>
            <a:srgbClr xmlns:mc="http://schemas.openxmlformats.org/markup-compatibility/2006" xmlns:a14="http://schemas.microsoft.com/office/drawing/2010/main" val="043A0D" mc:Ignorable=""/>
          </a:solidFill>
          <a:ln>
            <a:solidFill>
              <a:srgbClr xmlns:mc="http://schemas.openxmlformats.org/markup-compatibility/2006" xmlns:a14="http://schemas.microsoft.com/office/drawing/2010/main" val="92D050" mc:Ignorable=""/>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just">
              <a:defRPr/>
            </a:pPr>
            <a:r>
              <a:rPr lang="ar-AE" sz="2400" b="1" dirty="0">
                <a:latin typeface="_PDMS_Saleem_QuranFont" pitchFamily="2" charset="-78"/>
                <a:cs typeface="_PDMS_Saleem_QuranFont" pitchFamily="2" charset="-78"/>
              </a:rPr>
              <a:t>وَجَاعِلُ الَّذِيْنَ اتَّبَعُوْكَ فَوْقَ الَّذِيْنَ كَفَرُوْۤا اِلٰى يَوْمِ الْقِيٰمَةِ‌‌ۚ</a:t>
            </a:r>
            <a:endParaRPr lang="en-GB" sz="2400" b="1" dirty="0">
              <a:effectLst>
                <a:outerShdw blurRad="38100" dist="38100" dir="2700000" algn="tl">
                  <a:srgbClr xmlns:mc="http://schemas.openxmlformats.org/markup-compatibility/2006" xmlns:a14="http://schemas.microsoft.com/office/drawing/2010/main" val="000000" mc:Ignorable="">
                    <a:alpha val="43137"/>
                  </a:srgbClr>
                </a:outerShdw>
              </a:effectLst>
              <a:latin typeface="_PDMS_Saleem_QuranFont" pitchFamily="2" charset="-78"/>
              <a:cs typeface="_PDMS_Saleem_QuranFont" pitchFamily="2" charset="-78"/>
            </a:endParaRPr>
          </a:p>
        </p:txBody>
      </p:sp>
      <p:sp>
        <p:nvSpPr>
          <p:cNvPr id="7" name="Rectangle 6"/>
          <p:cNvSpPr/>
          <p:nvPr/>
        </p:nvSpPr>
        <p:spPr>
          <a:xfrm>
            <a:off x="6731811" y="1735723"/>
            <a:ext cx="2058192" cy="338554"/>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pPr lvl="0"/>
            <a:r>
              <a:rPr lang="en-GB" sz="1600" dirty="0" smtClean="0">
                <a:solidFill>
                  <a:srgbClr xmlns:mc="http://schemas.openxmlformats.org/markup-compatibility/2006" xmlns:a14="http://schemas.microsoft.com/office/drawing/2010/main" val="000000" mc:Ignorable=""/>
                </a:solidFill>
                <a:latin typeface="Trebuchet MS" pitchFamily="34" charset="0"/>
              </a:rPr>
              <a:t>Chapter 3 , Verse 56</a:t>
            </a:r>
            <a:endParaRPr lang="en-GB" sz="1600" dirty="0">
              <a:solidFill>
                <a:srgbClr xmlns:mc="http://schemas.openxmlformats.org/markup-compatibility/2006" xmlns:a14="http://schemas.microsoft.com/office/drawing/2010/main" val="000000" mc:Ignorable=""/>
              </a:solidFill>
              <a:latin typeface="Trebuchet MS" pitchFamily="34" charset="0"/>
            </a:endParaRPr>
          </a:p>
        </p:txBody>
      </p:sp>
      <p:sp>
        <p:nvSpPr>
          <p:cNvPr id="6" name="Vertical Scroll 5"/>
          <p:cNvSpPr/>
          <p:nvPr/>
        </p:nvSpPr>
        <p:spPr>
          <a:xfrm>
            <a:off x="-10886" y="228600"/>
            <a:ext cx="3200400" cy="4876800"/>
          </a:xfrm>
          <a:prstGeom prst="verticalScroll">
            <a:avLst/>
          </a:prstGeom>
          <a:solidFill>
            <a:srgbClr xmlns:mc="http://schemas.openxmlformats.org/markup-compatibility/2006" xmlns:a14="http://schemas.microsoft.com/office/drawing/2010/main" val="043A0D" mc:Ignorable=""/>
          </a:solidFill>
          <a:ln>
            <a:solidFill>
              <a:srgbClr xmlns:mc="http://schemas.openxmlformats.org/markup-compatibility/2006" xmlns:a14="http://schemas.microsoft.com/office/drawing/2010/main" val="92D050" mc:Ignorable=""/>
            </a:solidFill>
          </a:ln>
        </p:spPr>
        <p:style>
          <a:lnRef idx="0">
            <a:schemeClr val="accent2"/>
          </a:lnRef>
          <a:fillRef idx="3">
            <a:schemeClr val="accent2"/>
          </a:fillRef>
          <a:effectRef idx="3">
            <a:schemeClr val="accent2"/>
          </a:effectRef>
          <a:fontRef idx="minor">
            <a:schemeClr val="lt1"/>
          </a:fontRef>
        </p:style>
        <p:txBody>
          <a:bodyPr anchor="ctr"/>
          <a:lstStyle/>
          <a:p>
            <a:pPr algn="ctr" fontAlgn="auto">
              <a:spcBef>
                <a:spcPts val="0"/>
              </a:spcBef>
              <a:spcAft>
                <a:spcPts val="0"/>
              </a:spcAft>
              <a:defRPr/>
            </a:pPr>
            <a:endParaRPr lang="en-GB" dirty="0" smtClean="0">
              <a:solidFill>
                <a:schemeClr val="bg1"/>
              </a:solidFill>
              <a:latin typeface="Berlin Sans FB" pitchFamily="34" charset="0"/>
            </a:endParaRPr>
          </a:p>
          <a:p>
            <a:pPr algn="ctr" fontAlgn="auto">
              <a:spcBef>
                <a:spcPts val="0"/>
              </a:spcBef>
              <a:spcAft>
                <a:spcPts val="0"/>
              </a:spcAft>
              <a:defRPr/>
            </a:pPr>
            <a:r>
              <a:rPr lang="en-GB" dirty="0" smtClean="0">
                <a:solidFill>
                  <a:schemeClr val="bg1"/>
                </a:solidFill>
                <a:latin typeface="Berlin Sans FB" pitchFamily="34" charset="0"/>
              </a:rPr>
              <a:t>However</a:t>
            </a:r>
            <a:r>
              <a:rPr lang="en-GB" dirty="0">
                <a:solidFill>
                  <a:schemeClr val="bg1"/>
                </a:solidFill>
                <a:latin typeface="Berlin Sans FB" pitchFamily="34" charset="0"/>
              </a:rPr>
              <a:t>, the Promised Messiah (on whom be peace) said that one cannot fulfil the connotation of being his true follower unless one negates oneself in obedience to him. </a:t>
            </a:r>
            <a:endParaRPr lang="en-GB" dirty="0" smtClean="0">
              <a:solidFill>
                <a:schemeClr val="bg1"/>
              </a:solidFill>
              <a:latin typeface="Berlin Sans FB" pitchFamily="34" charset="0"/>
            </a:endParaRPr>
          </a:p>
          <a:p>
            <a:pPr algn="ctr" fontAlgn="auto">
              <a:spcBef>
                <a:spcPts val="0"/>
              </a:spcBef>
              <a:spcAft>
                <a:spcPts val="0"/>
              </a:spcAft>
              <a:defRPr/>
            </a:pPr>
            <a:endParaRPr lang="en-GB" dirty="0">
              <a:solidFill>
                <a:schemeClr val="bg1"/>
              </a:solidFill>
              <a:latin typeface="Berlin Sans FB" pitchFamily="34" charset="0"/>
            </a:endParaRPr>
          </a:p>
          <a:p>
            <a:pPr algn="ctr" fontAlgn="auto">
              <a:spcBef>
                <a:spcPts val="0"/>
              </a:spcBef>
              <a:spcAft>
                <a:spcPts val="0"/>
              </a:spcAft>
              <a:defRPr/>
            </a:pPr>
            <a:r>
              <a:rPr lang="en-GB" dirty="0" smtClean="0">
                <a:solidFill>
                  <a:schemeClr val="bg1"/>
                </a:solidFill>
                <a:latin typeface="Berlin Sans FB" pitchFamily="34" charset="0"/>
              </a:rPr>
              <a:t>He </a:t>
            </a:r>
            <a:r>
              <a:rPr lang="en-GB" dirty="0">
                <a:solidFill>
                  <a:schemeClr val="bg1"/>
                </a:solidFill>
                <a:latin typeface="Berlin Sans FB" pitchFamily="34" charset="0"/>
              </a:rPr>
              <a:t>went on to say that this illustrates that God has willed to create a Community for him that will indeed negate itself in his obedience. </a:t>
            </a:r>
          </a:p>
          <a:p>
            <a:pPr algn="ctr" fontAlgn="auto">
              <a:spcBef>
                <a:spcPts val="0"/>
              </a:spcBef>
              <a:spcAft>
                <a:spcPts val="0"/>
              </a:spcAft>
              <a:defRPr/>
            </a:pPr>
            <a:r>
              <a:rPr lang="en-GB" dirty="0" smtClean="0">
                <a:solidFill>
                  <a:schemeClr val="bg1"/>
                </a:solidFill>
                <a:latin typeface="Berlin Sans FB" pitchFamily="34" charset="0"/>
              </a:rPr>
              <a:t> </a:t>
            </a:r>
            <a:endParaRPr lang="en-GB" dirty="0">
              <a:solidFill>
                <a:schemeClr val="bg1"/>
              </a:solidFill>
              <a:latin typeface="Berlin Sans FB" pitchFamily="34" charset="0"/>
            </a:endParaRPr>
          </a:p>
        </p:txBody>
      </p:sp>
      <p:graphicFrame>
        <p:nvGraphicFramePr>
          <p:cNvPr id="11" name="Content Placeholder 3"/>
          <p:cNvGraphicFramePr>
            <a:graphicFrameLocks/>
          </p:cNvGraphicFramePr>
          <p:nvPr>
            <p:extLst>
              <p:ext uri="{D42A27DB-BD31-4B8C-83A1-F6EECF244321}">
                <p14:modId xmlns:p14="http://schemas.microsoft.com/office/powerpoint/2010/main" val="2977535982"/>
              </p:ext>
            </p:extLst>
          </p:nvPr>
        </p:nvGraphicFramePr>
        <p:xfrm>
          <a:off x="2895600" y="3543300"/>
          <a:ext cx="6096000" cy="3238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Octagon 2"/>
          <p:cNvSpPr/>
          <p:nvPr/>
        </p:nvSpPr>
        <p:spPr>
          <a:xfrm>
            <a:off x="-38100" y="5105400"/>
            <a:ext cx="3009900" cy="1514773"/>
          </a:xfrm>
          <a:prstGeom prst="octagon">
            <a:avLst/>
          </a:prstGeom>
        </p:spPr>
        <p:style>
          <a:lnRef idx="0">
            <a:schemeClr val="accent4"/>
          </a:lnRef>
          <a:fillRef idx="3">
            <a:schemeClr val="accent4"/>
          </a:fillRef>
          <a:effectRef idx="3">
            <a:schemeClr val="accent4"/>
          </a:effectRef>
          <a:fontRef idx="minor">
            <a:schemeClr val="lt1"/>
          </a:fontRef>
        </p:style>
        <p:txBody>
          <a:bodyPr wrap="square">
            <a:spAutoFit/>
          </a:bodyPr>
          <a:lstStyle/>
          <a:p>
            <a:pPr algn="ctr"/>
            <a:r>
              <a:rPr lang="en-GB" sz="1600" b="1" u="sng" dirty="0" smtClean="0">
                <a:solidFill>
                  <a:schemeClr val="tx1"/>
                </a:solidFill>
              </a:rPr>
              <a:t>It would be ungratefulness to spend </a:t>
            </a:r>
            <a:r>
              <a:rPr lang="en-GB" sz="1600" b="1" u="sng" dirty="0">
                <a:solidFill>
                  <a:schemeClr val="tx1"/>
                </a:solidFill>
              </a:rPr>
              <a:t>our lives </a:t>
            </a:r>
            <a:r>
              <a:rPr lang="en-GB" sz="1600" b="1" u="sng" dirty="0" smtClean="0">
                <a:solidFill>
                  <a:schemeClr val="tx1"/>
                </a:solidFill>
              </a:rPr>
              <a:t>just seeking </a:t>
            </a:r>
            <a:r>
              <a:rPr lang="en-GB" sz="1600" b="1" u="sng" dirty="0">
                <a:solidFill>
                  <a:schemeClr val="tx1"/>
                </a:solidFill>
              </a:rPr>
              <a:t>the </a:t>
            </a:r>
            <a:r>
              <a:rPr lang="en-GB" sz="1600" b="1" u="sng" dirty="0" smtClean="0">
                <a:solidFill>
                  <a:schemeClr val="tx1"/>
                </a:solidFill>
              </a:rPr>
              <a:t>world </a:t>
            </a:r>
            <a:endParaRPr lang="en-GB" sz="1600" dirty="0">
              <a:solidFill>
                <a:schemeClr val="tx1"/>
              </a:solidFill>
            </a:endParaRPr>
          </a:p>
        </p:txBody>
      </p:sp>
    </p:spTree>
    <p:extLst>
      <p:ext uri="{BB962C8B-B14F-4D97-AF65-F5344CB8AC3E}">
        <p14:creationId xmlns:p14="http://schemas.microsoft.com/office/powerpoint/2010/main" val="384099113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sz="3200" b="1" u="sng" dirty="0">
                <a:solidFill>
                  <a:srgbClr xmlns:mc="http://schemas.openxmlformats.org/markup-compatibility/2006" xmlns:a14="http://schemas.microsoft.com/office/drawing/2010/main" val="043A0D" mc:Ignorable=""/>
                </a:solidFill>
              </a:rPr>
              <a:t>Hudhur </a:t>
            </a:r>
            <a:r>
              <a:rPr lang="en-US" sz="3200" b="1" u="sng" dirty="0">
                <a:solidFill>
                  <a:srgbClr xmlns:mc="http://schemas.openxmlformats.org/markup-compatibility/2006" xmlns:a14="http://schemas.microsoft.com/office/drawing/2010/main" val="043A0D" mc:Ignorable=""/>
                </a:solidFill>
              </a:rPr>
              <a:t>(may Allah assist him with His Mighty Help) prayed</a:t>
            </a:r>
            <a:endParaRPr lang="en-GB" dirty="0"/>
          </a:p>
        </p:txBody>
      </p:sp>
      <p:pic>
        <p:nvPicPr>
          <p:cNvPr id="4" name="Content Placeholder 3"/>
          <p:cNvPicPr>
            <a:picLocks noGrp="1" noChangeAspect="1" noChangeArrowheads="1"/>
          </p:cNvPicPr>
          <p:nvPr>
            <p:ph idx="4294967295"/>
          </p:nvPr>
        </p:nvPicPr>
        <p:blipFill>
          <a:blip r:embed="rId3" cstate="print"/>
          <a:srcRect/>
          <a:stretch>
            <a:fillRect/>
          </a:stretch>
        </p:blipFill>
        <p:spPr bwMode="auto">
          <a:xfrm>
            <a:off x="5638800" y="1371600"/>
            <a:ext cx="2743200" cy="3836988"/>
          </a:xfrm>
          <a:prstGeom prst="ellipse">
            <a:avLst/>
          </a:prstGeom>
          <a:ln w="63500" cap="rnd">
            <a:solidFill>
              <a:srgbClr xmlns:mc="http://schemas.openxmlformats.org/markup-compatibility/2006" xmlns:a14="http://schemas.microsoft.com/office/drawing/2010/main" val="333333" mc:Ignorable=""/>
            </a:solidFill>
          </a:ln>
          <a:effectLst>
            <a:outerShdw blurRad="381000" dist="292100" dir="5400000" sx="-80000" sy="-18000" rotWithShape="0">
              <a:srgbClr xmlns:mc="http://schemas.openxmlformats.org/markup-compatibility/2006" xmlns:a14="http://schemas.microsoft.com/office/drawing/2010/main" val="000000" mc:Ignorable="">
                <a:alpha val="22000"/>
              </a:srgbClr>
            </a:outerShdw>
          </a:effectLst>
          <a:scene3d>
            <a:camera prst="orthographicFront"/>
            <a:lightRig rig="contrasting" dir="t">
              <a:rot lat="0" lon="0" rev="3000000"/>
            </a:lightRig>
          </a:scene3d>
          <a:sp3d contourW="7620">
            <a:bevelT w="95250" h="31750"/>
            <a:contourClr>
              <a:srgbClr xmlns:mc="http://schemas.openxmlformats.org/markup-compatibility/2006" xmlns:a14="http://schemas.microsoft.com/office/drawing/2010/main" val="333333" mc:Ignorable=""/>
            </a:contourClr>
          </a:sp3d>
        </p:spPr>
      </p:pic>
      <p:graphicFrame>
        <p:nvGraphicFramePr>
          <p:cNvPr id="6" name="Diagram 5"/>
          <p:cNvGraphicFramePr/>
          <p:nvPr>
            <p:extLst>
              <p:ext uri="{D42A27DB-BD31-4B8C-83A1-F6EECF244321}">
                <p14:modId xmlns:p14="http://schemas.microsoft.com/office/powerpoint/2010/main" val="1128029087"/>
              </p:ext>
            </p:extLst>
          </p:nvPr>
        </p:nvGraphicFramePr>
        <p:xfrm>
          <a:off x="609600" y="2362200"/>
          <a:ext cx="4648200" cy="3276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26828288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sz="quarter" idx="14"/>
            <p:extLst>
              <p:ext uri="{D42A27DB-BD31-4B8C-83A1-F6EECF244321}">
                <p14:modId xmlns:p14="http://schemas.microsoft.com/office/powerpoint/2010/main" val="1054946522"/>
              </p:ext>
            </p:extLst>
          </p:nvPr>
        </p:nvGraphicFramePr>
        <p:xfrm>
          <a:off x="609600" y="685800"/>
          <a:ext cx="8153400" cy="5943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5964208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Placeholder 1"/>
          <p:cNvSpPr>
            <a:spLocks noGrp="1"/>
          </p:cNvSpPr>
          <p:nvPr>
            <p:ph type="body" sz="quarter" idx="14"/>
          </p:nvPr>
        </p:nvSpPr>
        <p:spPr>
          <a:xfrm>
            <a:off x="762000" y="4572000"/>
            <a:ext cx="8153400" cy="1066800"/>
          </a:xfrm>
        </p:spPr>
        <p:txBody>
          <a:bodyPr/>
          <a:lstStyle/>
          <a:p>
            <a:pPr algn="ctr" eaLnBrk="1" hangingPunct="1"/>
            <a:r>
              <a:rPr lang="en-GB" sz="2000" dirty="0" smtClean="0"/>
              <a:t>        </a:t>
            </a:r>
          </a:p>
        </p:txBody>
      </p:sp>
      <p:sp>
        <p:nvSpPr>
          <p:cNvPr id="5" name="Flowchart: Multidocument 4"/>
          <p:cNvSpPr/>
          <p:nvPr/>
        </p:nvSpPr>
        <p:spPr>
          <a:xfrm>
            <a:off x="3829833" y="2440594"/>
            <a:ext cx="5085567" cy="1295400"/>
          </a:xfrm>
          <a:prstGeom prst="flowChartMultidocument">
            <a:avLst/>
          </a:prstGeom>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GB" dirty="0"/>
          </a:p>
        </p:txBody>
      </p:sp>
      <p:pic>
        <p:nvPicPr>
          <p:cNvPr id="24580" name="Picture 7" descr="http://www.alislam.org/quran/search2/images/speaker.gif"/>
          <p:cNvPicPr>
            <a:picLocks noChangeAspect="1" noChangeArrowheads="1"/>
          </p:cNvPicPr>
          <p:nvPr/>
        </p:nvPicPr>
        <p:blipFill>
          <a:blip r:embed="rId3" cstate="print"/>
          <a:srcRect/>
          <a:stretch>
            <a:fillRect/>
          </a:stretch>
        </p:blipFill>
        <p:spPr bwMode="auto">
          <a:xfrm>
            <a:off x="0" y="0"/>
            <a:ext cx="171450" cy="142875"/>
          </a:xfrm>
          <a:prstGeom prst="rect">
            <a:avLst/>
          </a:prstGeom>
          <a:noFill/>
          <a:ln w="9525">
            <a:noFill/>
            <a:miter lim="800000"/>
            <a:headEnd/>
            <a:tailEnd/>
          </a:ln>
        </p:spPr>
      </p:pic>
      <p:pic>
        <p:nvPicPr>
          <p:cNvPr id="24581" name="Picture 8" descr="http://www.alislam.org/quran/search2/images/speaker.gif"/>
          <p:cNvPicPr>
            <a:picLocks noChangeAspect="1" noChangeArrowheads="1"/>
          </p:cNvPicPr>
          <p:nvPr/>
        </p:nvPicPr>
        <p:blipFill>
          <a:blip r:embed="rId3" cstate="print"/>
          <a:srcRect/>
          <a:stretch>
            <a:fillRect/>
          </a:stretch>
        </p:blipFill>
        <p:spPr bwMode="auto">
          <a:xfrm>
            <a:off x="0" y="0"/>
            <a:ext cx="171450" cy="142875"/>
          </a:xfrm>
          <a:prstGeom prst="rect">
            <a:avLst/>
          </a:prstGeom>
          <a:noFill/>
          <a:ln w="9525">
            <a:noFill/>
            <a:miter lim="800000"/>
            <a:headEnd/>
            <a:tailEnd/>
          </a:ln>
        </p:spPr>
      </p:pic>
      <p:graphicFrame>
        <p:nvGraphicFramePr>
          <p:cNvPr id="13" name="Table 12"/>
          <p:cNvGraphicFramePr>
            <a:graphicFrameLocks noGrp="1"/>
          </p:cNvGraphicFramePr>
          <p:nvPr>
            <p:extLst>
              <p:ext uri="{D42A27DB-BD31-4B8C-83A1-F6EECF244321}">
                <p14:modId xmlns:p14="http://schemas.microsoft.com/office/powerpoint/2010/main" val="1184796940"/>
              </p:ext>
            </p:extLst>
          </p:nvPr>
        </p:nvGraphicFramePr>
        <p:xfrm>
          <a:off x="3657600" y="2440594"/>
          <a:ext cx="4267199" cy="1278708"/>
        </p:xfrm>
        <a:graphic>
          <a:graphicData uri="http://schemas.openxmlformats.org/drawingml/2006/table">
            <a:tbl>
              <a:tblPr/>
              <a:tblGrid>
                <a:gridCol w="4267199"/>
              </a:tblGrid>
              <a:tr h="365180">
                <a:tc>
                  <a:txBody>
                    <a:bodyPr/>
                    <a:lstStyle/>
                    <a:p>
                      <a:pPr algn="l" rtl="0"/>
                      <a:endParaRPr lang="ar-AE" dirty="0"/>
                    </a:p>
                  </a:txBody>
                  <a:tcPr>
                    <a:lnL>
                      <a:noFill/>
                    </a:lnL>
                    <a:lnR>
                      <a:noFill/>
                    </a:lnR>
                    <a:lnT>
                      <a:noFill/>
                    </a:lnT>
                    <a:lnB>
                      <a:noFill/>
                    </a:lnB>
                  </a:tcPr>
                </a:tc>
              </a:tr>
              <a:tr h="912948">
                <a:tc>
                  <a:txBody>
                    <a:bodyPr/>
                    <a:lstStyle/>
                    <a:p>
                      <a:pPr algn="r" rtl="1"/>
                      <a:r>
                        <a:rPr lang="en-GB" sz="1800" b="1" kern="1200" dirty="0" smtClean="0">
                          <a:solidFill>
                            <a:schemeClr val="tx1"/>
                          </a:solidFill>
                          <a:effectLst/>
                          <a:latin typeface="+mn-lt"/>
                          <a:ea typeface="+mn-ea"/>
                          <a:cs typeface="+mn-cs"/>
                        </a:rPr>
                        <a:t>‘…If you are grateful, I will, surely, bestow more</a:t>
                      </a:r>
                      <a:r>
                        <a:rPr lang="en-GB" sz="1800" b="1" i="1" kern="1200" dirty="0" smtClean="0">
                          <a:solidFill>
                            <a:schemeClr val="tx1"/>
                          </a:solidFill>
                          <a:effectLst/>
                          <a:latin typeface="+mn-lt"/>
                          <a:ea typeface="+mn-ea"/>
                          <a:cs typeface="+mn-cs"/>
                        </a:rPr>
                        <a:t> favours </a:t>
                      </a:r>
                      <a:r>
                        <a:rPr lang="en-GB" sz="1800" b="1" kern="1200" dirty="0" smtClean="0">
                          <a:solidFill>
                            <a:schemeClr val="tx1"/>
                          </a:solidFill>
                          <a:effectLst/>
                          <a:latin typeface="+mn-lt"/>
                          <a:ea typeface="+mn-ea"/>
                          <a:cs typeface="+mn-cs"/>
                        </a:rPr>
                        <a:t>on you…’</a:t>
                      </a:r>
                      <a:r>
                        <a:rPr lang="en-GB" sz="1800" kern="1200" dirty="0" smtClean="0">
                          <a:solidFill>
                            <a:schemeClr val="tx1"/>
                          </a:solidFill>
                          <a:effectLst/>
                          <a:latin typeface="+mn-lt"/>
                          <a:ea typeface="+mn-ea"/>
                          <a:cs typeface="+mn-cs"/>
                        </a:rPr>
                        <a:t> </a:t>
                      </a:r>
                      <a:endParaRPr lang="en-GB" dirty="0" smtClean="0"/>
                    </a:p>
                  </a:txBody>
                  <a:tcPr>
                    <a:lnL>
                      <a:noFill/>
                    </a:lnL>
                    <a:lnR>
                      <a:noFill/>
                    </a:lnR>
                    <a:lnT>
                      <a:noFill/>
                    </a:lnT>
                    <a:lnB>
                      <a:noFill/>
                    </a:lnB>
                  </a:tcPr>
                </a:tc>
              </a:tr>
            </a:tbl>
          </a:graphicData>
        </a:graphic>
      </p:graphicFrame>
      <p:pic>
        <p:nvPicPr>
          <p:cNvPr id="24585" name="Picture 9" descr="http://www.alislam.org/quran/search2/images/speaker.gif"/>
          <p:cNvPicPr>
            <a:picLocks noChangeAspect="1" noChangeArrowheads="1"/>
          </p:cNvPicPr>
          <p:nvPr/>
        </p:nvPicPr>
        <p:blipFill>
          <a:blip r:embed="rId3" cstate="print"/>
          <a:srcRect/>
          <a:stretch>
            <a:fillRect/>
          </a:stretch>
        </p:blipFill>
        <p:spPr bwMode="auto">
          <a:xfrm>
            <a:off x="0" y="0"/>
            <a:ext cx="171450" cy="142875"/>
          </a:xfrm>
          <a:prstGeom prst="rect">
            <a:avLst/>
          </a:prstGeom>
          <a:noFill/>
          <a:ln w="9525">
            <a:noFill/>
            <a:miter lim="800000"/>
            <a:headEnd/>
            <a:tailEnd/>
          </a:ln>
        </p:spPr>
      </p:pic>
      <p:sp>
        <p:nvSpPr>
          <p:cNvPr id="24586" name="Rectangle 14"/>
          <p:cNvSpPr>
            <a:spLocks noChangeArrowheads="1"/>
          </p:cNvSpPr>
          <p:nvPr/>
        </p:nvSpPr>
        <p:spPr bwMode="auto">
          <a:xfrm>
            <a:off x="5343916" y="2102040"/>
            <a:ext cx="2057400" cy="338554"/>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square">
            <a:spAutoFit/>
          </a:bodyPr>
          <a:lstStyle/>
          <a:p>
            <a:r>
              <a:rPr lang="en-GB" sz="1600" dirty="0" smtClean="0">
                <a:latin typeface="Trebuchet MS" pitchFamily="34" charset="0"/>
              </a:rPr>
              <a:t>Chapter 14: </a:t>
            </a:r>
            <a:r>
              <a:rPr lang="en-GB" sz="1600" dirty="0">
                <a:latin typeface="Trebuchet MS" pitchFamily="34" charset="0"/>
              </a:rPr>
              <a:t>Verse </a:t>
            </a:r>
            <a:r>
              <a:rPr lang="en-GB" sz="1600" dirty="0" smtClean="0">
                <a:latin typeface="Trebuchet MS" pitchFamily="34" charset="0"/>
              </a:rPr>
              <a:t>8</a:t>
            </a:r>
            <a:endParaRPr lang="en-US" sz="1600" dirty="0">
              <a:latin typeface="Trebuchet MS" pitchFamily="34" charset="0"/>
            </a:endParaRPr>
          </a:p>
        </p:txBody>
      </p:sp>
      <p:sp>
        <p:nvSpPr>
          <p:cNvPr id="16" name="Down Ribbon 15"/>
          <p:cNvSpPr/>
          <p:nvPr/>
        </p:nvSpPr>
        <p:spPr>
          <a:xfrm>
            <a:off x="4065814" y="507478"/>
            <a:ext cx="4495800" cy="1295400"/>
          </a:xfrm>
          <a:prstGeom prst="ribbon">
            <a:avLst/>
          </a:prstGeom>
          <a:solidFill>
            <a:srgbClr xmlns:mc="http://schemas.openxmlformats.org/markup-compatibility/2006" xmlns:a14="http://schemas.microsoft.com/office/drawing/2010/main" val="043A0D" mc:Ignorable=""/>
          </a:solidFill>
          <a:ln>
            <a:solidFill>
              <a:srgbClr xmlns:mc="http://schemas.openxmlformats.org/markup-compatibility/2006" xmlns:a14="http://schemas.microsoft.com/office/drawing/2010/main" val="FFFF00" mc:Ignorable=""/>
            </a:solidFill>
          </a:ln>
        </p:spPr>
        <p:style>
          <a:lnRef idx="0">
            <a:schemeClr val="accent2"/>
          </a:lnRef>
          <a:fillRef idx="3">
            <a:schemeClr val="accent2"/>
          </a:fillRef>
          <a:effectRef idx="3">
            <a:schemeClr val="accent2"/>
          </a:effectRef>
          <a:fontRef idx="minor">
            <a:schemeClr val="lt1"/>
          </a:fontRef>
        </p:style>
        <p:txBody>
          <a:bodyPr anchor="ctr"/>
          <a:lstStyle/>
          <a:p>
            <a:pPr algn="ctr">
              <a:defRPr/>
            </a:pPr>
            <a:r>
              <a:rPr lang="ar-AE" sz="2400" dirty="0">
                <a:latin typeface="_PDMS_Saleem_QuranFont" pitchFamily="2" charset="-78"/>
                <a:cs typeface="_PDMS_Saleem_QuranFont" pitchFamily="2" charset="-78"/>
              </a:rPr>
              <a:t> لَٮِٕنْ شَكَرْتُمْ لَاَزِيْدَنَّـكُمْ‌</a:t>
            </a:r>
            <a:endParaRPr lang="en-GB" sz="2400" b="1" dirty="0">
              <a:effectLst>
                <a:outerShdw blurRad="38100" dist="38100" dir="2700000" algn="tl">
                  <a:srgbClr xmlns:mc="http://schemas.openxmlformats.org/markup-compatibility/2006" xmlns:a14="http://schemas.microsoft.com/office/drawing/2010/main" val="000000" mc:Ignorable="">
                    <a:alpha val="43137"/>
                  </a:srgbClr>
                </a:outerShdw>
              </a:effectLst>
              <a:latin typeface="_PDMS_Saleem_QuranFont" pitchFamily="2" charset="-78"/>
              <a:cs typeface="_PDMS_Saleem_QuranFont" pitchFamily="2" charset="-78"/>
            </a:endParaRPr>
          </a:p>
        </p:txBody>
      </p:sp>
      <p:sp>
        <p:nvSpPr>
          <p:cNvPr id="18" name="Rectangle 17"/>
          <p:cNvSpPr/>
          <p:nvPr/>
        </p:nvSpPr>
        <p:spPr>
          <a:xfrm>
            <a:off x="4038600" y="3581400"/>
            <a:ext cx="4876800" cy="92333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defRPr/>
            </a:pPr>
            <a:r>
              <a:rPr lang="en-GB" dirty="0">
                <a:solidFill>
                  <a:schemeClr val="tx1"/>
                </a:solidFill>
              </a:rPr>
              <a:t>Ahmadis who have come to live in Europe to become </a:t>
            </a:r>
            <a:r>
              <a:rPr lang="en-GB" i="1" u="sng" dirty="0" err="1">
                <a:solidFill>
                  <a:schemeClr val="tx1"/>
                </a:solidFill>
              </a:rPr>
              <a:t>Abd</a:t>
            </a:r>
            <a:r>
              <a:rPr lang="en-GB" i="1" u="sng" dirty="0">
                <a:solidFill>
                  <a:schemeClr val="tx1"/>
                </a:solidFill>
              </a:rPr>
              <a:t> e Shakur</a:t>
            </a:r>
            <a:r>
              <a:rPr lang="en-GB" u="sng" dirty="0">
                <a:solidFill>
                  <a:schemeClr val="tx1"/>
                </a:solidFill>
              </a:rPr>
              <a:t> </a:t>
            </a:r>
            <a:r>
              <a:rPr lang="en-GB" dirty="0">
                <a:solidFill>
                  <a:schemeClr val="tx1"/>
                </a:solidFill>
              </a:rPr>
              <a:t>[servant of the Most Appreciating God]</a:t>
            </a:r>
            <a:endParaRPr lang="en-GB" dirty="0"/>
          </a:p>
        </p:txBody>
      </p:sp>
      <p:sp>
        <p:nvSpPr>
          <p:cNvPr id="19" name="Rectangle 18"/>
          <p:cNvSpPr/>
          <p:nvPr/>
        </p:nvSpPr>
        <p:spPr>
          <a:xfrm>
            <a:off x="1143000" y="5791200"/>
            <a:ext cx="7924800" cy="646331"/>
          </a:xfrm>
          <a:prstGeom prst="rect">
            <a:avLst/>
          </a:prstGeom>
        </p:spPr>
        <p:style>
          <a:lnRef idx="1">
            <a:schemeClr val="accent2"/>
          </a:lnRef>
          <a:fillRef idx="3">
            <a:schemeClr val="accent2"/>
          </a:fillRef>
          <a:effectRef idx="2">
            <a:schemeClr val="accent2"/>
          </a:effectRef>
          <a:fontRef idx="minor">
            <a:schemeClr val="lt1"/>
          </a:fontRef>
        </p:style>
        <p:txBody>
          <a:bodyPr wrap="square">
            <a:spAutoFit/>
          </a:bodyPr>
          <a:lstStyle/>
          <a:p>
            <a:pPr algn="ctr">
              <a:defRPr/>
            </a:pPr>
            <a:r>
              <a:rPr lang="en-GB" dirty="0" smtClean="0"/>
              <a:t>Ahmadis in Switzerland should be most grateful for peace of mind and economic well-being</a:t>
            </a:r>
            <a:endParaRPr lang="en-GB" dirty="0"/>
          </a:p>
        </p:txBody>
      </p:sp>
      <p:sp>
        <p:nvSpPr>
          <p:cNvPr id="20" name="Rectangle 19"/>
          <p:cNvSpPr/>
          <p:nvPr/>
        </p:nvSpPr>
        <p:spPr>
          <a:xfrm>
            <a:off x="5431868" y="4800600"/>
            <a:ext cx="3635932" cy="461665"/>
          </a:xfrm>
          <a:prstGeom prst="rect">
            <a:avLst/>
          </a:prstGeom>
        </p:spPr>
        <p:txBody>
          <a:bodyPr wrap="none">
            <a:spAutoFit/>
          </a:bodyPr>
          <a:lstStyle/>
          <a:p>
            <a:pPr>
              <a:defRPr/>
            </a:pPr>
            <a:r>
              <a:rPr lang="en-GB" sz="2400" b="1" u="sng" dirty="0">
                <a:solidFill>
                  <a:schemeClr val="bg1"/>
                </a:solidFill>
              </a:rPr>
              <a:t>Ahmadis in Switzerland</a:t>
            </a:r>
          </a:p>
        </p:txBody>
      </p:sp>
      <p:sp>
        <p:nvSpPr>
          <p:cNvPr id="2" name="Rectangle 1"/>
          <p:cNvSpPr/>
          <p:nvPr/>
        </p:nvSpPr>
        <p:spPr>
          <a:xfrm>
            <a:off x="304800" y="507478"/>
            <a:ext cx="3352800" cy="1754326"/>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pPr algn="ctr"/>
            <a:r>
              <a:rPr lang="en-GB" dirty="0"/>
              <a:t>Hudhur </a:t>
            </a:r>
            <a:r>
              <a:rPr lang="en-GB" dirty="0" smtClean="0"/>
              <a:t>(aba) explained that gratefulness </a:t>
            </a:r>
            <a:r>
              <a:rPr lang="en-GB" dirty="0"/>
              <a:t>of God’s grace </a:t>
            </a:r>
            <a:r>
              <a:rPr lang="en-GB" dirty="0" smtClean="0"/>
              <a:t>is expressed as  </a:t>
            </a:r>
            <a:r>
              <a:rPr lang="en-GB" dirty="0"/>
              <a:t>perfect obedience. It is to practice what God enjoins and to avoid what He forbids</a:t>
            </a:r>
          </a:p>
        </p:txBody>
      </p:sp>
      <p:sp>
        <p:nvSpPr>
          <p:cNvPr id="3" name="Rectangle 2"/>
          <p:cNvSpPr/>
          <p:nvPr/>
        </p:nvSpPr>
        <p:spPr>
          <a:xfrm>
            <a:off x="304800" y="2440594"/>
            <a:ext cx="3352800" cy="3139321"/>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marL="285750" indent="-285750" algn="ctr">
              <a:buFont typeface="Arial" pitchFamily="34" charset="0"/>
              <a:buChar char="•"/>
              <a:defRPr/>
            </a:pPr>
            <a:r>
              <a:rPr lang="en-GB" dirty="0"/>
              <a:t>Hudhur </a:t>
            </a:r>
            <a:r>
              <a:rPr lang="en-GB" dirty="0" smtClean="0"/>
              <a:t>(aba) explained </a:t>
            </a:r>
            <a:r>
              <a:rPr lang="en-GB" dirty="0"/>
              <a:t>that mere verbal professing is not </a:t>
            </a:r>
            <a:r>
              <a:rPr lang="en-GB" dirty="0" smtClean="0"/>
              <a:t>sufficient</a:t>
            </a:r>
          </a:p>
          <a:p>
            <a:pPr marL="285750" indent="-285750" algn="ctr">
              <a:buFont typeface="Arial" pitchFamily="34" charset="0"/>
              <a:buChar char="•"/>
              <a:defRPr/>
            </a:pPr>
            <a:r>
              <a:rPr lang="en-GB" dirty="0" smtClean="0"/>
              <a:t>A true believer expresses gratefulness by his/her </a:t>
            </a:r>
            <a:r>
              <a:rPr lang="en-GB" dirty="0"/>
              <a:t>every gesture and </a:t>
            </a:r>
            <a:r>
              <a:rPr lang="en-GB" dirty="0" smtClean="0"/>
              <a:t>demonstrates an </a:t>
            </a:r>
            <a:r>
              <a:rPr lang="en-GB" dirty="0"/>
              <a:t>effort to adopt </a:t>
            </a:r>
            <a:r>
              <a:rPr lang="en-GB" dirty="0" smtClean="0"/>
              <a:t>humility. </a:t>
            </a:r>
          </a:p>
          <a:p>
            <a:pPr marL="285750" indent="-285750" algn="ctr">
              <a:buFont typeface="Arial" pitchFamily="34" charset="0"/>
              <a:buChar char="•"/>
              <a:defRPr/>
            </a:pPr>
            <a:r>
              <a:rPr lang="en-GB" dirty="0" smtClean="0"/>
              <a:t>Humility comes from awareness </a:t>
            </a:r>
            <a:r>
              <a:rPr lang="en-GB" dirty="0"/>
              <a:t>that all blessings are from God. </a:t>
            </a: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Placeholder 1"/>
          <p:cNvSpPr>
            <a:spLocks noGrp="1"/>
          </p:cNvSpPr>
          <p:nvPr>
            <p:ph type="body" sz="quarter" idx="14"/>
          </p:nvPr>
        </p:nvSpPr>
        <p:spPr>
          <a:xfrm>
            <a:off x="2389188" y="4645025"/>
            <a:ext cx="6327775" cy="566738"/>
          </a:xfrm>
        </p:spPr>
        <p:txBody>
          <a:bodyPr/>
          <a:lstStyle/>
          <a:p>
            <a:r>
              <a:rPr lang="en-GB" sz="3600" b="1" u="sng" dirty="0" smtClean="0"/>
              <a:t>Gratefulness to Allah</a:t>
            </a:r>
          </a:p>
        </p:txBody>
      </p:sp>
      <p:graphicFrame>
        <p:nvGraphicFramePr>
          <p:cNvPr id="4" name="Diagram 3"/>
          <p:cNvGraphicFramePr/>
          <p:nvPr>
            <p:extLst>
              <p:ext uri="{D42A27DB-BD31-4B8C-83A1-F6EECF244321}">
                <p14:modId xmlns:p14="http://schemas.microsoft.com/office/powerpoint/2010/main" val="964305304"/>
              </p:ext>
            </p:extLst>
          </p:nvPr>
        </p:nvGraphicFramePr>
        <p:xfrm>
          <a:off x="609600" y="533400"/>
          <a:ext cx="8153400" cy="411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ound Diagonal Corner Rectangle 4"/>
          <p:cNvSpPr/>
          <p:nvPr/>
        </p:nvSpPr>
        <p:spPr>
          <a:xfrm>
            <a:off x="914400" y="5410200"/>
            <a:ext cx="6629400" cy="1021556"/>
          </a:xfrm>
          <a:prstGeom prst="round2DiagRect">
            <a:avLst/>
          </a:prstGeom>
        </p:spPr>
        <p:style>
          <a:lnRef idx="3">
            <a:schemeClr val="lt1"/>
          </a:lnRef>
          <a:fillRef idx="1">
            <a:schemeClr val="accent2"/>
          </a:fillRef>
          <a:effectRef idx="1">
            <a:schemeClr val="accent2"/>
          </a:effectRef>
          <a:fontRef idx="minor">
            <a:schemeClr val="lt1"/>
          </a:fontRef>
        </p:style>
        <p:txBody>
          <a:bodyPr>
            <a:spAutoFit/>
          </a:bodyPr>
          <a:lstStyle/>
          <a:p>
            <a:pPr algn="ctr">
              <a:defRPr/>
            </a:pPr>
            <a:r>
              <a:rPr lang="en-GB" dirty="0">
                <a:solidFill>
                  <a:schemeClr val="tx1"/>
                </a:solidFill>
              </a:rPr>
              <a:t>If we employ our God-given capacities and capabilities according to God’s teaching then it is an expression of gratefulness. </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a:xfrm>
            <a:off x="762000" y="4645025"/>
            <a:ext cx="7954963" cy="566738"/>
          </a:xfrm>
        </p:spPr>
        <p:txBody>
          <a:bodyPr/>
          <a:lstStyle/>
          <a:p>
            <a:pPr eaLnBrk="1" hangingPunct="1">
              <a:defRPr/>
            </a:pPr>
            <a:r>
              <a:rPr lang="en-GB" sz="2800" b="1" u="sng" dirty="0"/>
              <a:t>Gratefulness to Allah</a:t>
            </a:r>
          </a:p>
          <a:p>
            <a:pPr eaLnBrk="1" hangingPunct="1">
              <a:defRPr/>
            </a:pPr>
            <a:endParaRPr lang="en-GB" sz="2800" dirty="0" smtClean="0"/>
          </a:p>
        </p:txBody>
      </p:sp>
      <p:sp>
        <p:nvSpPr>
          <p:cNvPr id="5" name="Flowchart: Multidocument 4"/>
          <p:cNvSpPr/>
          <p:nvPr/>
        </p:nvSpPr>
        <p:spPr>
          <a:xfrm>
            <a:off x="1981200" y="2590800"/>
            <a:ext cx="6934200" cy="1600200"/>
          </a:xfrm>
          <a:prstGeom prst="flowChartMultidocument">
            <a:avLst/>
          </a:prstGeom>
          <a:ln>
            <a:solidFill>
              <a:srgbClr xmlns:mc="http://schemas.openxmlformats.org/markup-compatibility/2006" xmlns:a14="http://schemas.microsoft.com/office/drawing/2010/main" val="043A0D" mc:Ignorable=""/>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GB" b="1" dirty="0"/>
              <a:t>‘And whatever good they do, they shall not be denied its due reward; and Allah well knows the God-fearing</a:t>
            </a:r>
            <a:r>
              <a:rPr lang="en-GB" b="1" dirty="0" smtClean="0"/>
              <a:t>.’</a:t>
            </a:r>
            <a:endParaRPr lang="en-GB" dirty="0"/>
          </a:p>
        </p:txBody>
      </p:sp>
      <p:sp>
        <p:nvSpPr>
          <p:cNvPr id="8" name="Curved Down Ribbon 7"/>
          <p:cNvSpPr/>
          <p:nvPr/>
        </p:nvSpPr>
        <p:spPr>
          <a:xfrm>
            <a:off x="228600" y="533400"/>
            <a:ext cx="6096000" cy="1600200"/>
          </a:xfrm>
          <a:prstGeom prst="ellipseRibbon">
            <a:avLst>
              <a:gd name="adj1" fmla="val 25000"/>
              <a:gd name="adj2" fmla="val 50000"/>
              <a:gd name="adj3" fmla="val 25000"/>
            </a:avLst>
          </a:prstGeom>
          <a:solidFill>
            <a:srgbClr xmlns:mc="http://schemas.openxmlformats.org/markup-compatibility/2006" xmlns:a14="http://schemas.microsoft.com/office/drawing/2010/main" val="043A0D" mc:Ignorable=""/>
          </a:solidFill>
          <a:ln>
            <a:solidFill>
              <a:srgbClr xmlns:mc="http://schemas.openxmlformats.org/markup-compatibility/2006" xmlns:a14="http://schemas.microsoft.com/office/drawing/2010/main" val="92D050" mc:Ignorable=""/>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ar-AE" sz="2400" dirty="0">
                <a:latin typeface="_PDMS_Saleem_QuranFont" pitchFamily="2" charset="-78"/>
                <a:cs typeface="_PDMS_Saleem_QuranFont" pitchFamily="2" charset="-78"/>
              </a:rPr>
              <a:t>وَمَا يَفْعَلُوْا مِنْ خَيْرٍ فَلَنْ يُّكْفَرُوْهُ‌ؕ وَاللّٰهُ عَلِيْمٌۢ بِالْمُتَّقِيْنَ‏ </a:t>
            </a:r>
            <a:endParaRPr lang="en-GB" sz="2400" dirty="0">
              <a:latin typeface="_PDMS_Saleem_QuranFont" pitchFamily="2" charset="-78"/>
              <a:cs typeface="_PDMS_Saleem_QuranFont" pitchFamily="2" charset="-78"/>
            </a:endParaRPr>
          </a:p>
        </p:txBody>
      </p:sp>
      <p:sp>
        <p:nvSpPr>
          <p:cNvPr id="6" name="TextBox 7"/>
          <p:cNvSpPr txBox="1">
            <a:spLocks noChangeArrowheads="1"/>
          </p:cNvSpPr>
          <p:nvPr/>
        </p:nvSpPr>
        <p:spPr bwMode="auto">
          <a:xfrm>
            <a:off x="914400" y="4191000"/>
            <a:ext cx="2166619" cy="338554"/>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spAutoFit/>
          </a:bodyPr>
          <a:lstStyle/>
          <a:p>
            <a:r>
              <a:rPr lang="en-GB" sz="1600" dirty="0" smtClean="0">
                <a:latin typeface="Trebuchet MS" pitchFamily="34" charset="0"/>
              </a:rPr>
              <a:t>Chapter 3 , </a:t>
            </a:r>
            <a:r>
              <a:rPr lang="en-GB" sz="1600" dirty="0">
                <a:latin typeface="Trebuchet MS" pitchFamily="34" charset="0"/>
              </a:rPr>
              <a:t>Verse </a:t>
            </a:r>
            <a:r>
              <a:rPr lang="en-GB" sz="1600" dirty="0" smtClean="0">
                <a:latin typeface="Trebuchet MS" pitchFamily="34" charset="0"/>
              </a:rPr>
              <a:t>116</a:t>
            </a:r>
            <a:endParaRPr lang="en-GB" sz="1600" dirty="0">
              <a:latin typeface="Trebuchet MS" pitchFamily="34" charset="0"/>
            </a:endParaRPr>
          </a:p>
        </p:txBody>
      </p:sp>
      <p:sp>
        <p:nvSpPr>
          <p:cNvPr id="3" name="Rectangle 2"/>
          <p:cNvSpPr/>
          <p:nvPr/>
        </p:nvSpPr>
        <p:spPr>
          <a:xfrm>
            <a:off x="609600" y="5791200"/>
            <a:ext cx="7391400" cy="6463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GB" dirty="0"/>
              <a:t>Hudhur </a:t>
            </a:r>
            <a:r>
              <a:rPr lang="en-GB" dirty="0" smtClean="0"/>
              <a:t>(aba) explained </a:t>
            </a:r>
            <a:r>
              <a:rPr lang="en-GB" dirty="0"/>
              <a:t>that true piety is attained when one associates with all one’s being, one’s capacities and blessings to God’s grace.</a:t>
            </a:r>
          </a:p>
        </p:txBody>
      </p:sp>
    </p:spTree>
    <p:extLst>
      <p:ext uri="{BB962C8B-B14F-4D97-AF65-F5344CB8AC3E}">
        <p14:creationId xmlns:p14="http://schemas.microsoft.com/office/powerpoint/2010/main" val="260409852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Multidocument 4"/>
          <p:cNvSpPr/>
          <p:nvPr/>
        </p:nvSpPr>
        <p:spPr>
          <a:xfrm>
            <a:off x="2057400" y="2760077"/>
            <a:ext cx="6858000" cy="1905000"/>
          </a:xfrm>
          <a:prstGeom prst="flowChartMultidocument">
            <a:avLst/>
          </a:prstGeom>
          <a:ln>
            <a:solidFill>
              <a:srgbClr xmlns:mc="http://schemas.openxmlformats.org/markup-compatibility/2006" xmlns:a14="http://schemas.microsoft.com/office/drawing/2010/main" val="043A0D" mc:Ignorable=""/>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en-GB" b="1" dirty="0">
                <a:solidFill>
                  <a:schemeClr val="tx1"/>
                </a:solidFill>
              </a:rPr>
              <a:t>‘In order that He may give them their full rewards, and </a:t>
            </a:r>
            <a:r>
              <a:rPr lang="en-GB" b="1" i="1" dirty="0">
                <a:solidFill>
                  <a:schemeClr val="tx1"/>
                </a:solidFill>
              </a:rPr>
              <a:t>even </a:t>
            </a:r>
            <a:r>
              <a:rPr lang="en-GB" b="1" dirty="0">
                <a:solidFill>
                  <a:schemeClr val="tx1"/>
                </a:solidFill>
              </a:rPr>
              <a:t>increase them out of His bounty. He is surely Most Forgiving, Most Appreciating.</a:t>
            </a:r>
            <a:r>
              <a:rPr lang="en-GB" dirty="0">
                <a:solidFill>
                  <a:schemeClr val="tx1"/>
                </a:solidFill>
              </a:rPr>
              <a:t>’ </a:t>
            </a:r>
            <a:endParaRPr lang="en-GB" dirty="0">
              <a:solidFill>
                <a:srgbClr xmlns:mc="http://schemas.openxmlformats.org/markup-compatibility/2006" xmlns:a14="http://schemas.microsoft.com/office/drawing/2010/main" val="043A0D" mc:Ignorable=""/>
              </a:solidFill>
            </a:endParaRPr>
          </a:p>
        </p:txBody>
      </p:sp>
      <p:sp>
        <p:nvSpPr>
          <p:cNvPr id="8" name="Curved Down Ribbon 7"/>
          <p:cNvSpPr/>
          <p:nvPr/>
        </p:nvSpPr>
        <p:spPr>
          <a:xfrm>
            <a:off x="228600" y="533400"/>
            <a:ext cx="6934200" cy="1981200"/>
          </a:xfrm>
          <a:prstGeom prst="ellipseRibbon">
            <a:avLst>
              <a:gd name="adj1" fmla="val 25000"/>
              <a:gd name="adj2" fmla="val 50000"/>
              <a:gd name="adj3" fmla="val 25000"/>
            </a:avLst>
          </a:prstGeom>
          <a:solidFill>
            <a:srgbClr xmlns:mc="http://schemas.openxmlformats.org/markup-compatibility/2006" xmlns:a14="http://schemas.microsoft.com/office/drawing/2010/main" val="043A0D" mc:Ignorable=""/>
          </a:solidFill>
          <a:ln>
            <a:solidFill>
              <a:srgbClr xmlns:mc="http://schemas.openxmlformats.org/markup-compatibility/2006" xmlns:a14="http://schemas.microsoft.com/office/drawing/2010/main" val="92D050" mc:Ignorable=""/>
            </a:solidFill>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r>
              <a:rPr lang="ar-AE" sz="2400" b="1" dirty="0">
                <a:latin typeface="_PDMS_Saleem_QuranFont" pitchFamily="2" charset="-78"/>
                <a:cs typeface="_PDMS_Saleem_QuranFont" pitchFamily="2" charset="-78"/>
              </a:rPr>
              <a:t> لِيُوَفِّيَهُمْ اُجُوْرَهُمْ وَيَزِيْدَهُمْ مِّنْ فَضْلِه ؕ اِنَّهٗ غَفُوْرٌ شَكُوْرٌ</a:t>
            </a:r>
            <a:endParaRPr lang="en-GB" sz="2400" b="1" dirty="0">
              <a:latin typeface="_PDMS_Saleem_QuranFont" pitchFamily="2" charset="-78"/>
              <a:cs typeface="_PDMS_Saleem_QuranFont" pitchFamily="2" charset="-78"/>
            </a:endParaRPr>
          </a:p>
        </p:txBody>
      </p:sp>
      <p:sp>
        <p:nvSpPr>
          <p:cNvPr id="8197" name="TextBox 7"/>
          <p:cNvSpPr txBox="1">
            <a:spLocks noChangeArrowheads="1"/>
          </p:cNvSpPr>
          <p:nvPr/>
        </p:nvSpPr>
        <p:spPr bwMode="auto">
          <a:xfrm>
            <a:off x="6019800" y="2345323"/>
            <a:ext cx="2124171" cy="338554"/>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spAutoFit/>
          </a:bodyPr>
          <a:lstStyle/>
          <a:p>
            <a:r>
              <a:rPr lang="en-GB" sz="1600" dirty="0" smtClean="0">
                <a:latin typeface="Trebuchet MS" pitchFamily="34" charset="0"/>
              </a:rPr>
              <a:t>Chapter 35, Verse 31</a:t>
            </a:r>
            <a:endParaRPr lang="en-GB" sz="1600" dirty="0">
              <a:latin typeface="Trebuchet MS" pitchFamily="34" charset="0"/>
            </a:endParaRPr>
          </a:p>
        </p:txBody>
      </p:sp>
      <p:sp>
        <p:nvSpPr>
          <p:cNvPr id="7" name="Rectangle 6"/>
          <p:cNvSpPr/>
          <p:nvPr/>
        </p:nvSpPr>
        <p:spPr>
          <a:xfrm>
            <a:off x="457200" y="4826282"/>
            <a:ext cx="8458200" cy="923330"/>
          </a:xfrm>
          <a:prstGeom prst="rect">
            <a:avLst/>
          </a:prstGeom>
          <a:ln/>
        </p:spPr>
        <p:style>
          <a:lnRef idx="0">
            <a:schemeClr val="accent2"/>
          </a:lnRef>
          <a:fillRef idx="3">
            <a:schemeClr val="accent2"/>
          </a:fillRef>
          <a:effectRef idx="3">
            <a:schemeClr val="accent2"/>
          </a:effectRef>
          <a:fontRef idx="minor">
            <a:schemeClr val="lt1"/>
          </a:fontRef>
        </p:style>
        <p:txBody>
          <a:bodyPr wrap="square">
            <a:spAutoFit/>
          </a:bodyPr>
          <a:lstStyle/>
          <a:p>
            <a:pPr algn="ctr">
              <a:defRPr/>
            </a:pPr>
            <a:r>
              <a:rPr lang="en-GB" dirty="0" smtClean="0"/>
              <a:t> </a:t>
            </a:r>
            <a:r>
              <a:rPr lang="en-GB" dirty="0" smtClean="0">
                <a:solidFill>
                  <a:schemeClr val="tx1"/>
                </a:solidFill>
              </a:rPr>
              <a:t>Hudhur (aba) explained that for God the term </a:t>
            </a:r>
            <a:r>
              <a:rPr lang="en-GB" i="1" dirty="0" smtClean="0">
                <a:solidFill>
                  <a:schemeClr val="tx1"/>
                </a:solidFill>
              </a:rPr>
              <a:t>Shakur</a:t>
            </a:r>
            <a:r>
              <a:rPr lang="en-GB" dirty="0" smtClean="0">
                <a:solidFill>
                  <a:schemeClr val="tx1"/>
                </a:solidFill>
              </a:rPr>
              <a:t> signifies that He likes and appreciates the humility, piety and worship of His servants. </a:t>
            </a:r>
            <a:r>
              <a:rPr lang="en-GB" dirty="0">
                <a:solidFill>
                  <a:schemeClr val="tx1"/>
                </a:solidFill>
              </a:rPr>
              <a:t>His mercy encompasses everything</a:t>
            </a:r>
            <a:r>
              <a:rPr lang="en-GB" dirty="0" smtClean="0">
                <a:solidFill>
                  <a:schemeClr val="tx1"/>
                </a:solidFill>
              </a:rPr>
              <a:t> </a:t>
            </a:r>
            <a:endParaRPr lang="en-GB" dirty="0"/>
          </a:p>
        </p:txBody>
      </p:sp>
      <p:sp>
        <p:nvSpPr>
          <p:cNvPr id="3" name="Rectangle 2"/>
          <p:cNvSpPr/>
          <p:nvPr/>
        </p:nvSpPr>
        <p:spPr>
          <a:xfrm>
            <a:off x="304800" y="6019800"/>
            <a:ext cx="8458200" cy="646331"/>
          </a:xfrm>
          <a:prstGeom prst="rect">
            <a:avLst/>
          </a:prstGeom>
        </p:spPr>
        <p:style>
          <a:lnRef idx="1">
            <a:schemeClr val="accent4"/>
          </a:lnRef>
          <a:fillRef idx="3">
            <a:schemeClr val="accent4"/>
          </a:fillRef>
          <a:effectRef idx="2">
            <a:schemeClr val="accent4"/>
          </a:effectRef>
          <a:fontRef idx="minor">
            <a:schemeClr val="lt1"/>
          </a:fontRef>
        </p:style>
        <p:txBody>
          <a:bodyPr wrap="square">
            <a:spAutoFit/>
          </a:bodyPr>
          <a:lstStyle/>
          <a:p>
            <a:pPr algn="ctr"/>
            <a:r>
              <a:rPr lang="en-GB" dirty="0">
                <a:solidFill>
                  <a:schemeClr val="tx1"/>
                </a:solidFill>
              </a:rPr>
              <a:t>How unfortunate if one leaves an Ever Merciful, Most Appreciating God </a:t>
            </a:r>
            <a:r>
              <a:rPr lang="en-GB" dirty="0" smtClean="0">
                <a:solidFill>
                  <a:schemeClr val="tx1"/>
                </a:solidFill>
              </a:rPr>
              <a:t>for something else </a:t>
            </a:r>
            <a:endParaRPr lang="en-GB" dirty="0">
              <a:solidFill>
                <a:schemeClr val="tx1"/>
              </a:solidFill>
            </a:endParaRPr>
          </a:p>
        </p:txBody>
      </p:sp>
    </p:spTree>
    <p:extLst>
      <p:ext uri="{BB962C8B-B14F-4D97-AF65-F5344CB8AC3E}">
        <p14:creationId xmlns:p14="http://schemas.microsoft.com/office/powerpoint/2010/main" val="298508128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GB" sz="3200" b="1" u="sng" kern="1200" dirty="0">
                <a:solidFill>
                  <a:schemeClr val="tx1"/>
                </a:solidFill>
              </a:rPr>
              <a:t>Hudhur </a:t>
            </a:r>
            <a:r>
              <a:rPr lang="en-GB" sz="3200" b="1" u="sng" kern="1200" dirty="0" smtClean="0">
                <a:solidFill>
                  <a:schemeClr val="tx1"/>
                </a:solidFill>
              </a:rPr>
              <a:t>(aba) said settling in Switzerland is a </a:t>
            </a:r>
            <a:r>
              <a:rPr lang="en-GB" sz="3200" b="1" u="sng" kern="1200" dirty="0">
                <a:solidFill>
                  <a:schemeClr val="tx1"/>
                </a:solidFill>
              </a:rPr>
              <a:t>blessing </a:t>
            </a:r>
            <a:r>
              <a:rPr lang="en-GB" sz="3200" b="1" u="sng" kern="1200" dirty="0" smtClean="0">
                <a:solidFill>
                  <a:schemeClr val="tx1"/>
                </a:solidFill>
              </a:rPr>
              <a:t>for Ahmadis</a:t>
            </a:r>
            <a:endParaRPr lang="en-GB" b="1" u="sng"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579456182"/>
              </p:ext>
            </p:extLst>
          </p:nvPr>
        </p:nvGraphicFramePr>
        <p:xfrm>
          <a:off x="457200" y="1600200"/>
          <a:ext cx="8229600"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rapezoid 1"/>
          <p:cNvSpPr/>
          <p:nvPr/>
        </p:nvSpPr>
        <p:spPr>
          <a:xfrm>
            <a:off x="2198914" y="4724400"/>
            <a:ext cx="4572000" cy="1563053"/>
          </a:xfrm>
          <a:prstGeom prst="trapezoid">
            <a:avLst/>
          </a:prstGeom>
        </p:spPr>
        <p:style>
          <a:lnRef idx="0">
            <a:schemeClr val="accent3"/>
          </a:lnRef>
          <a:fillRef idx="3">
            <a:schemeClr val="accent3"/>
          </a:fillRef>
          <a:effectRef idx="3">
            <a:schemeClr val="accent3"/>
          </a:effectRef>
          <a:fontRef idx="minor">
            <a:schemeClr val="lt1"/>
          </a:fontRef>
        </p:style>
        <p:txBody>
          <a:bodyPr>
            <a:spAutoFit/>
          </a:bodyPr>
          <a:lstStyle/>
          <a:p>
            <a:pPr algn="ctr" eaLnBrk="0" hangingPunct="0">
              <a:spcBef>
                <a:spcPct val="30000"/>
              </a:spcBef>
              <a:defRPr/>
            </a:pPr>
            <a:r>
              <a:rPr lang="en-GB" dirty="0">
                <a:solidFill>
                  <a:schemeClr val="tx1"/>
                </a:solidFill>
              </a:rPr>
              <a:t>If we do not appreciate our Community and do not pay heed to the word of the </a:t>
            </a:r>
            <a:r>
              <a:rPr lang="en-GB" dirty="0" err="1">
                <a:solidFill>
                  <a:schemeClr val="tx1"/>
                </a:solidFill>
              </a:rPr>
              <a:t>Khalifa</a:t>
            </a:r>
            <a:r>
              <a:rPr lang="en-GB" dirty="0">
                <a:solidFill>
                  <a:schemeClr val="tx1"/>
                </a:solidFill>
              </a:rPr>
              <a:t> of the time, we will we be distancing ourselves as well as our children from God. </a:t>
            </a:r>
          </a:p>
        </p:txBody>
      </p:sp>
    </p:spTree>
    <p:extLst>
      <p:ext uri="{BB962C8B-B14F-4D97-AF65-F5344CB8AC3E}">
        <p14:creationId xmlns:p14="http://schemas.microsoft.com/office/powerpoint/2010/main" val="422080867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sz="3200" b="1" u="sng" kern="1200" dirty="0">
                <a:solidFill>
                  <a:schemeClr val="tx1"/>
                </a:solidFill>
              </a:rPr>
              <a:t>Hudhur </a:t>
            </a:r>
            <a:r>
              <a:rPr lang="en-GB" sz="3200" b="1" u="sng" kern="1200" dirty="0" smtClean="0">
                <a:solidFill>
                  <a:schemeClr val="tx1"/>
                </a:solidFill>
              </a:rPr>
              <a:t>(aba) said </a:t>
            </a:r>
            <a:r>
              <a:rPr lang="en-GB" sz="3200" b="1" u="sng" kern="1200" dirty="0">
                <a:solidFill>
                  <a:schemeClr val="tx1"/>
                </a:solidFill>
              </a:rPr>
              <a:t>stop, think and reflect</a:t>
            </a:r>
            <a:endParaRPr lang="en-GB" b="1" u="sng"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19147765"/>
              </p:ext>
            </p:extLst>
          </p:nvPr>
        </p:nvGraphicFramePr>
        <p:xfrm>
          <a:off x="457200" y="1295400"/>
          <a:ext cx="82296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1216493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Al Islam Slide Master">
  <a:themeElements>
    <a:clrScheme name="MDAS Color Palette">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000000" mc:Ignorable=""/>
      </a:dk2>
      <a:lt2>
        <a:srgbClr xmlns:mc="http://schemas.openxmlformats.org/markup-compatibility/2006" xmlns:a14="http://schemas.microsoft.com/office/drawing/2010/main" val="FFFFFF" mc:Ignorable=""/>
      </a:lt2>
      <a:accent1>
        <a:srgbClr xmlns:mc="http://schemas.openxmlformats.org/markup-compatibility/2006" xmlns:a14="http://schemas.microsoft.com/office/drawing/2010/main" val="557EB9" mc:Ignorable=""/>
      </a:accent1>
      <a:accent2>
        <a:srgbClr xmlns:mc="http://schemas.openxmlformats.org/markup-compatibility/2006" xmlns:a14="http://schemas.microsoft.com/office/drawing/2010/main" val="66BD49" mc:Ignorable=""/>
      </a:accent2>
      <a:accent3>
        <a:srgbClr xmlns:mc="http://schemas.openxmlformats.org/markup-compatibility/2006" xmlns:a14="http://schemas.microsoft.com/office/drawing/2010/main" val="FE5A1D" mc:Ignorable=""/>
      </a:accent3>
      <a:accent4>
        <a:srgbClr xmlns:mc="http://schemas.openxmlformats.org/markup-compatibility/2006" xmlns:a14="http://schemas.microsoft.com/office/drawing/2010/main" val="FFB10F" mc:Ignorable=""/>
      </a:accent4>
      <a:accent5>
        <a:srgbClr xmlns:mc="http://schemas.openxmlformats.org/markup-compatibility/2006" xmlns:a14="http://schemas.microsoft.com/office/drawing/2010/main" val="D4D4D4" mc:Ignorable=""/>
      </a:accent5>
      <a:accent6>
        <a:srgbClr xmlns:mc="http://schemas.openxmlformats.org/markup-compatibility/2006" xmlns:a14="http://schemas.microsoft.com/office/drawing/2010/main" val="A1A1A1" mc:Ignorable=""/>
      </a:accent6>
      <a:hlink>
        <a:srgbClr xmlns:mc="http://schemas.openxmlformats.org/markup-compatibility/2006" xmlns:a14="http://schemas.microsoft.com/office/drawing/2010/main" val="1E77D3" mc:Ignorable=""/>
      </a:hlink>
      <a:folHlink>
        <a:srgbClr xmlns:mc="http://schemas.openxmlformats.org/markup-compatibility/2006" xmlns:a14="http://schemas.microsoft.com/office/drawing/2010/main" val="1E77D3" mc:Ignorable=""/>
      </a:folHlink>
    </a:clrScheme>
    <a:fontScheme name="MDAS Font Arial">
      <a:majorFont>
        <a:latin typeface="Arial"/>
        <a:ea typeface="ＭＳ Ｐゴシック"/>
        <a:cs typeface=""/>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xmlns:mc="http://schemas.openxmlformats.org/markup-compatibility/2006" xmlns:a14="http://schemas.microsoft.com/office/drawing/2010/main" val="000000" mc:Ignorable="">
                <a:alpha val="38000"/>
              </a:srgbClr>
            </a:outerShdw>
          </a:effectLst>
        </a:effectStyle>
        <a:effectStyle>
          <a:effectLst>
            <a:outerShdw blurRad="40000" dist="23000" dir="5400000" rotWithShape="0">
              <a:srgbClr xmlns:mc="http://schemas.openxmlformats.org/markup-compatibility/2006" xmlns:a14="http://schemas.microsoft.com/office/drawing/2010/main" val="000000" mc:Ignorable="">
                <a:alpha val="35000"/>
              </a:srgbClr>
            </a:outerShdw>
          </a:effectLst>
        </a:effectStyle>
        <a:effectStyle>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Blank Presentation 1">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5087BE" mc:Ignorable=""/>
        </a:dk2>
        <a:lt2>
          <a:srgbClr xmlns:mc="http://schemas.openxmlformats.org/markup-compatibility/2006" xmlns:a14="http://schemas.microsoft.com/office/drawing/2010/main" val="808080" mc:Ignorable=""/>
        </a:lt2>
        <a:accent1>
          <a:srgbClr xmlns:mc="http://schemas.openxmlformats.org/markup-compatibility/2006" xmlns:a14="http://schemas.microsoft.com/office/drawing/2010/main" val="5087BE" mc:Ignorable=""/>
        </a:accent1>
        <a:accent2>
          <a:srgbClr xmlns:mc="http://schemas.openxmlformats.org/markup-compatibility/2006" xmlns:a14="http://schemas.microsoft.com/office/drawing/2010/main" val="73C045" mc:Ignorable=""/>
        </a:accent2>
        <a:accent3>
          <a:srgbClr xmlns:mc="http://schemas.openxmlformats.org/markup-compatibility/2006" xmlns:a14="http://schemas.microsoft.com/office/drawing/2010/main" val="FFFFFF" mc:Ignorable=""/>
        </a:accent3>
        <a:accent4>
          <a:srgbClr xmlns:mc="http://schemas.openxmlformats.org/markup-compatibility/2006" xmlns:a14="http://schemas.microsoft.com/office/drawing/2010/main" val="000000" mc:Ignorable=""/>
        </a:accent4>
        <a:accent5>
          <a:srgbClr xmlns:mc="http://schemas.openxmlformats.org/markup-compatibility/2006" xmlns:a14="http://schemas.microsoft.com/office/drawing/2010/main" val="B3C3DB" mc:Ignorable=""/>
        </a:accent5>
        <a:accent6>
          <a:srgbClr xmlns:mc="http://schemas.openxmlformats.org/markup-compatibility/2006" xmlns:a14="http://schemas.microsoft.com/office/drawing/2010/main" val="68AE3E" mc:Ignorable=""/>
        </a:accent6>
        <a:hlink>
          <a:srgbClr xmlns:mc="http://schemas.openxmlformats.org/markup-compatibility/2006" xmlns:a14="http://schemas.microsoft.com/office/drawing/2010/main" val="F9461C" mc:Ignorable=""/>
        </a:hlink>
        <a:folHlink>
          <a:srgbClr xmlns:mc="http://schemas.openxmlformats.org/markup-compatibility/2006" xmlns:a14="http://schemas.microsoft.com/office/drawing/2010/main" val="FDC800" mc:Ignorable=""/>
        </a:folHlink>
      </a:clrScheme>
      <a:clrMap bg1="lt1" tx1="dk1" bg2="lt2" tx2="dk2" accent1="accent1" accent2="accent2" accent3="accent3" accent4="accent4" accent5="accent5" accent6="accent6" hlink="hlink" folHlink="folHlink"/>
    </a:extraClrScheme>
    <a:extraClrScheme>
      <a:clrScheme name="2_Blank Presentation 2">
        <a:dk1>
          <a:srgbClr xmlns:mc="http://schemas.openxmlformats.org/markup-compatibility/2006" xmlns:a14="http://schemas.microsoft.com/office/drawing/2010/main" val="5087BE"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FFFFFF" mc:Ignorable=""/>
        </a:dk2>
        <a:lt2>
          <a:srgbClr xmlns:mc="http://schemas.openxmlformats.org/markup-compatibility/2006" xmlns:a14="http://schemas.microsoft.com/office/drawing/2010/main" val="808080" mc:Ignorable=""/>
        </a:lt2>
        <a:accent1>
          <a:srgbClr xmlns:mc="http://schemas.openxmlformats.org/markup-compatibility/2006" xmlns:a14="http://schemas.microsoft.com/office/drawing/2010/main" val="5087BE" mc:Ignorable=""/>
        </a:accent1>
        <a:accent2>
          <a:srgbClr xmlns:mc="http://schemas.openxmlformats.org/markup-compatibility/2006" xmlns:a14="http://schemas.microsoft.com/office/drawing/2010/main" val="73C045" mc:Ignorable=""/>
        </a:accent2>
        <a:accent3>
          <a:srgbClr xmlns:mc="http://schemas.openxmlformats.org/markup-compatibility/2006" xmlns:a14="http://schemas.microsoft.com/office/drawing/2010/main" val="FFFFFF" mc:Ignorable=""/>
        </a:accent3>
        <a:accent4>
          <a:srgbClr xmlns:mc="http://schemas.openxmlformats.org/markup-compatibility/2006" xmlns:a14="http://schemas.microsoft.com/office/drawing/2010/main" val="4372A2" mc:Ignorable=""/>
        </a:accent4>
        <a:accent5>
          <a:srgbClr xmlns:mc="http://schemas.openxmlformats.org/markup-compatibility/2006" xmlns:a14="http://schemas.microsoft.com/office/drawing/2010/main" val="B3C3DB" mc:Ignorable=""/>
        </a:accent5>
        <a:accent6>
          <a:srgbClr xmlns:mc="http://schemas.openxmlformats.org/markup-compatibility/2006" xmlns:a14="http://schemas.microsoft.com/office/drawing/2010/main" val="68AE3E" mc:Ignorable=""/>
        </a:accent6>
        <a:hlink>
          <a:srgbClr xmlns:mc="http://schemas.openxmlformats.org/markup-compatibility/2006" xmlns:a14="http://schemas.microsoft.com/office/drawing/2010/main" val="F9461C" mc:Ignorable=""/>
        </a:hlink>
        <a:folHlink>
          <a:srgbClr xmlns:mc="http://schemas.openxmlformats.org/markup-compatibility/2006" xmlns:a14="http://schemas.microsoft.com/office/drawing/2010/main" val="FDC800" mc:Ignorable=""/>
        </a:folHlink>
      </a:clrScheme>
      <a:clrMap bg1="lt1" tx1="dk1" bg2="lt2" tx2="dk2" accent1="accent1" accent2="accent2" accent3="accent3" accent4="accent4" accent5="accent5" accent6="accent6" hlink="hlink" folHlink="folHlink"/>
    </a:extraClrScheme>
    <a:extraClrScheme>
      <a:clrScheme name="2_Blank Presentation 3">
        <a:dk1>
          <a:srgbClr xmlns:mc="http://schemas.openxmlformats.org/markup-compatibility/2006" xmlns:a14="http://schemas.microsoft.com/office/drawing/2010/main" val="000000" mc:Ignorable=""/>
        </a:dk1>
        <a:lt1>
          <a:srgbClr xmlns:mc="http://schemas.openxmlformats.org/markup-compatibility/2006" xmlns:a14="http://schemas.microsoft.com/office/drawing/2010/main" val="FFFFFF" mc:Ignorable=""/>
        </a:lt1>
        <a:dk2>
          <a:srgbClr xmlns:mc="http://schemas.openxmlformats.org/markup-compatibility/2006" xmlns:a14="http://schemas.microsoft.com/office/drawing/2010/main" val="5087BE" mc:Ignorable=""/>
        </a:dk2>
        <a:lt2>
          <a:srgbClr xmlns:mc="http://schemas.openxmlformats.org/markup-compatibility/2006" xmlns:a14="http://schemas.microsoft.com/office/drawing/2010/main" val="808080" mc:Ignorable=""/>
        </a:lt2>
        <a:accent1>
          <a:srgbClr xmlns:mc="http://schemas.openxmlformats.org/markup-compatibility/2006" xmlns:a14="http://schemas.microsoft.com/office/drawing/2010/main" val="CCCCCC" mc:Ignorable=""/>
        </a:accent1>
        <a:accent2>
          <a:srgbClr xmlns:mc="http://schemas.openxmlformats.org/markup-compatibility/2006" xmlns:a14="http://schemas.microsoft.com/office/drawing/2010/main" val="73C045" mc:Ignorable=""/>
        </a:accent2>
        <a:accent3>
          <a:srgbClr xmlns:mc="http://schemas.openxmlformats.org/markup-compatibility/2006" xmlns:a14="http://schemas.microsoft.com/office/drawing/2010/main" val="FFFFFF" mc:Ignorable=""/>
        </a:accent3>
        <a:accent4>
          <a:srgbClr xmlns:mc="http://schemas.openxmlformats.org/markup-compatibility/2006" xmlns:a14="http://schemas.microsoft.com/office/drawing/2010/main" val="000000" mc:Ignorable=""/>
        </a:accent4>
        <a:accent5>
          <a:srgbClr xmlns:mc="http://schemas.openxmlformats.org/markup-compatibility/2006" xmlns:a14="http://schemas.microsoft.com/office/drawing/2010/main" val="E2E2E2" mc:Ignorable=""/>
        </a:accent5>
        <a:accent6>
          <a:srgbClr xmlns:mc="http://schemas.openxmlformats.org/markup-compatibility/2006" xmlns:a14="http://schemas.microsoft.com/office/drawing/2010/main" val="68AE3E" mc:Ignorable=""/>
        </a:accent6>
        <a:hlink>
          <a:srgbClr xmlns:mc="http://schemas.openxmlformats.org/markup-compatibility/2006" xmlns:a14="http://schemas.microsoft.com/office/drawing/2010/main" val="F9461C" mc:Ignorable=""/>
        </a:hlink>
        <a:folHlink>
          <a:srgbClr xmlns:mc="http://schemas.openxmlformats.org/markup-compatibility/2006" xmlns:a14="http://schemas.microsoft.com/office/drawing/2010/main" val="FDC800" mc:Ignorabl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xmlns:mc="http://schemas.openxmlformats.org/markup-compatibility/2006" xmlns:a14="http://schemas.microsoft.com/office/drawing/2010/main" val="1F497D" mc:Ignorable=""/>
      </a:dk2>
      <a:lt2>
        <a:srgbClr xmlns:mc="http://schemas.openxmlformats.org/markup-compatibility/2006" xmlns:a14="http://schemas.microsoft.com/office/drawing/2010/main" val="EEECE1" mc:Ignorable=""/>
      </a:lt2>
      <a:accent1>
        <a:srgbClr xmlns:mc="http://schemas.openxmlformats.org/markup-compatibility/2006" xmlns:a14="http://schemas.microsoft.com/office/drawing/2010/main" val="4F81BD" mc:Ignorable=""/>
      </a:accent1>
      <a:accent2>
        <a:srgbClr xmlns:mc="http://schemas.openxmlformats.org/markup-compatibility/2006" xmlns:a14="http://schemas.microsoft.com/office/drawing/2010/main" val="C0504D" mc:Ignorable=""/>
      </a:accent2>
      <a:accent3>
        <a:srgbClr xmlns:mc="http://schemas.openxmlformats.org/markup-compatibility/2006" xmlns:a14="http://schemas.microsoft.com/office/drawing/2010/main" val="9BBB59" mc:Ignorable=""/>
      </a:accent3>
      <a:accent4>
        <a:srgbClr xmlns:mc="http://schemas.openxmlformats.org/markup-compatibility/2006" xmlns:a14="http://schemas.microsoft.com/office/drawing/2010/main" val="8064A2" mc:Ignorable=""/>
      </a:accent4>
      <a:accent5>
        <a:srgbClr xmlns:mc="http://schemas.openxmlformats.org/markup-compatibility/2006" xmlns:a14="http://schemas.microsoft.com/office/drawing/2010/main" val="4BACC6" mc:Ignorable=""/>
      </a:accent5>
      <a:accent6>
        <a:srgbClr xmlns:mc="http://schemas.openxmlformats.org/markup-compatibility/2006" xmlns:a14="http://schemas.microsoft.com/office/drawing/2010/main" val="F79646" mc:Ignorable=""/>
      </a:accent6>
      <a:hlink>
        <a:srgbClr xmlns:mc="http://schemas.openxmlformats.org/markup-compatibility/2006" xmlns:a14="http://schemas.microsoft.com/office/drawing/2010/main" val="0000FF" mc:Ignorable=""/>
      </a:hlink>
      <a:folHlink>
        <a:srgbClr xmlns:mc="http://schemas.openxmlformats.org/markup-compatibility/2006" xmlns:a14="http://schemas.microsoft.com/office/drawing/2010/main" val="800080" mc:Ignorabl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xmlns:mc="http://schemas.openxmlformats.org/markup-compatibility/2006" xmlns:a14="http://schemas.microsoft.com/office/drawing/2010/main" val="000000" mc:Ignorable="">
                <a:alpha val="38000"/>
              </a:srgbClr>
            </a:outerShdw>
          </a:effectLst>
        </a:effectStyle>
        <a:effectStyle>
          <a:effectLst>
            <a:outerShdw blurRad="40000" dist="23000" dir="5400000" rotWithShape="0">
              <a:srgbClr xmlns:mc="http://schemas.openxmlformats.org/markup-compatibility/2006" xmlns:a14="http://schemas.microsoft.com/office/drawing/2010/main" val="000000" mc:Ignorable="">
                <a:alpha val="35000"/>
              </a:srgbClr>
            </a:outerShdw>
          </a:effectLst>
        </a:effectStyle>
        <a:effectStyle>
          <a:effectLst>
            <a:outerShdw blurRad="40000" dist="23000" dir="5400000" rotWithShape="0">
              <a:srgbClr xmlns:mc="http://schemas.openxmlformats.org/markup-compatibility/2006" xmlns:a14="http://schemas.microsoft.com/office/drawing/2010/main" val="000000" mc:Ignorable="">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14EEAC859A4904E859504B31E996A8D" ma:contentTypeVersion="2" ma:contentTypeDescription="Create a new document." ma:contentTypeScope="" ma:versionID="390459f02a79490dd75354b313a7d135">
  <xsd:schema xmlns:xsd="http://www.w3.org/2001/XMLSchema" xmlns:p="http://schemas.microsoft.com/office/2006/metadata/properties" xmlns:ns2="e853240d-4d7e-4d05-833e-7d99f6039805" targetNamespace="http://schemas.microsoft.com/office/2006/metadata/properties" ma:root="true" ma:fieldsID="9f1216c191a5773dcc9756eacb10c8c5" ns2:_="">
    <xsd:import namespace="e853240d-4d7e-4d05-833e-7d99f6039805"/>
    <xsd:element name="properties">
      <xsd:complexType>
        <xsd:sequence>
          <xsd:element name="documentManagement">
            <xsd:complexType>
              <xsd:all>
                <xsd:element ref="ns2:LastUpdated" minOccurs="0"/>
                <xsd:element ref="ns2:LastUpdatedBy" minOccurs="0"/>
              </xsd:all>
            </xsd:complexType>
          </xsd:element>
        </xsd:sequence>
      </xsd:complexType>
    </xsd:element>
  </xsd:schema>
  <xsd:schema xmlns:xsd="http://www.w3.org/2001/XMLSchema" xmlns:dms="http://schemas.microsoft.com/office/2006/documentManagement/types" targetNamespace="e853240d-4d7e-4d05-833e-7d99f6039805" elementFormDefault="qualified">
    <xsd:import namespace="http://schemas.microsoft.com/office/2006/documentManagement/types"/>
    <xsd:element name="LastUpdated" ma:index="8" nillable="true" ma:displayName="LastUpdated" ma:internalName="LastUpdated">
      <xsd:simpleType>
        <xsd:restriction base="dms:Text">
          <xsd:maxLength value="255"/>
        </xsd:restriction>
      </xsd:simpleType>
    </xsd:element>
    <xsd:element name="LastUpdatedBy" ma:index="9" nillable="true" ma:displayName="LastUpdatedBy" ma:internalName="LastUpdatedBy">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LastUpdated xmlns="e853240d-4d7e-4d05-833e-7d99f6039805" xsi:nil="true"/>
    <LastUpdatedBy xmlns="e853240d-4d7e-4d05-833e-7d99f6039805" xsi:nil="true"/>
  </documentManagement>
</p:properties>
</file>

<file path=customXml/itemProps1.xml><?xml version="1.0" encoding="utf-8"?>
<ds:datastoreItem xmlns:ds="http://schemas.openxmlformats.org/officeDocument/2006/customXml" ds:itemID="{89F41D6F-BB03-4425-A03C-ABBB86B887C7}">
  <ds:schemaRefs>
    <ds:schemaRef ds:uri="http://schemas.microsoft.com/sharepoint/v3/contenttype/forms"/>
  </ds:schemaRefs>
</ds:datastoreItem>
</file>

<file path=customXml/itemProps2.xml><?xml version="1.0" encoding="utf-8"?>
<ds:datastoreItem xmlns:ds="http://schemas.openxmlformats.org/officeDocument/2006/customXml" ds:itemID="{F60011E9-8029-46C7-B7A8-543D68D660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853240d-4d7e-4d05-833e-7d99f6039805"/>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976C3CC6-7723-4589-B7EA-11C28EF1C054}">
  <ds:schemaRefs>
    <ds:schemaRef ds:uri="http://purl.org/dc/dcmitype/"/>
    <ds:schemaRef ds:uri="e853240d-4d7e-4d05-833e-7d99f6039805"/>
    <ds:schemaRef ds:uri="http://schemas.microsoft.com/office/2006/metadata/properties"/>
    <ds:schemaRef ds:uri="http://schemas.openxmlformats.org/package/2006/metadata/core-properties"/>
    <ds:schemaRef ds:uri="http://schemas.microsoft.com/office/2006/documentManagement/types"/>
    <ds:schemaRef ds:uri="http://purl.org/dc/terms/"/>
    <ds:schemaRef ds:uri="http://purl.org/dc/elements/1.1/"/>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MDAS_4logo_White_Template_080207_1230pmPST</Template>
  <TotalTime>2432</TotalTime>
  <Words>5238</Words>
  <Application>Microsoft Office PowerPoint</Application>
  <PresentationFormat>On-screen Show (4:3)</PresentationFormat>
  <Paragraphs>216</Paragraphs>
  <Slides>24</Slides>
  <Notes>24</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Al Islam Slide Master</vt:lpstr>
      <vt:lpstr>Friday Sermon Slides  April 23 2010</vt:lpstr>
      <vt:lpstr>SUMMARY</vt:lpstr>
      <vt:lpstr>PowerPoint Presentation</vt:lpstr>
      <vt:lpstr>PowerPoint Presentation</vt:lpstr>
      <vt:lpstr>PowerPoint Presentation</vt:lpstr>
      <vt:lpstr>PowerPoint Presentation</vt:lpstr>
      <vt:lpstr>PowerPoint Presentation</vt:lpstr>
      <vt:lpstr>Hudhur (aba) said settling in Switzerland is a blessing for Ahmadis</vt:lpstr>
      <vt:lpstr>Hudhur (aba) said stop, think and reflect</vt:lpstr>
      <vt:lpstr>PowerPoint Presentation</vt:lpstr>
      <vt:lpstr>PowerPoint Presentation</vt:lpstr>
      <vt:lpstr>First condition of Bai’at</vt:lpstr>
      <vt:lpstr>PowerPoint Presentation</vt:lpstr>
      <vt:lpstr>PowerPoint Presentation</vt:lpstr>
      <vt:lpstr>Hudhur (aba) explained 2nd condition of Bai’at</vt:lpstr>
      <vt:lpstr>PowerPoint Presentation</vt:lpstr>
      <vt:lpstr>PowerPoint Presentation</vt:lpstr>
      <vt:lpstr>PowerPoint Presentation</vt:lpstr>
      <vt:lpstr>The 8th condition of Bai’at; Honour of Islam</vt:lpstr>
      <vt:lpstr>PowerPoint Presentation</vt:lpstr>
      <vt:lpstr>The 9th condition of bai’at  </vt:lpstr>
      <vt:lpstr>We need to attain a high level in following the teachings of the Promised Messiah (on whom be peace) and display perfect obedience to Khilafat, the ‘Second Manifestation’.</vt:lpstr>
      <vt:lpstr>PowerPoint Presentation</vt:lpstr>
      <vt:lpstr>Hudhur (may Allah assist him with His Mighty Help) prayed</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Friday Sermon Slides July 31, 2009</dc:title>
  <dc:creator>AR Carmichael;AS Sami</dc:creator>
  <cp:lastModifiedBy>Carmichael</cp:lastModifiedBy>
  <cp:revision>183</cp:revision>
  <dcterms:created xsi:type="dcterms:W3CDTF">2007-11-23T00:40:03Z</dcterms:created>
  <dcterms:modified xsi:type="dcterms:W3CDTF">2010-04-24T10:56:20Z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0x010100014EEAC859A4904E859504B31E996A8D</vt:lpwstr>
  </property>
</Properties>
</file>