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diagrams/data5.xml" ContentType="application/vnd.openxmlformats-officedocument.drawingml.diagramData+xml"/>
  <Default Extension="gif" ContentType="image/gif"/>
  <Override PartName="/ppt/diagrams/colors7.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6"/>
  </p:notesMasterIdLst>
  <p:sldIdLst>
    <p:sldId id="272" r:id="rId5"/>
    <p:sldId id="278" r:id="rId6"/>
    <p:sldId id="282" r:id="rId7"/>
    <p:sldId id="319" r:id="rId8"/>
    <p:sldId id="320" r:id="rId9"/>
    <p:sldId id="293" r:id="rId10"/>
    <p:sldId id="284" r:id="rId11"/>
    <p:sldId id="286" r:id="rId12"/>
    <p:sldId id="290" r:id="rId13"/>
    <p:sldId id="324" r:id="rId14"/>
    <p:sldId id="292" r:id="rId15"/>
    <p:sldId id="325" r:id="rId16"/>
    <p:sldId id="327" r:id="rId17"/>
    <p:sldId id="300" r:id="rId18"/>
    <p:sldId id="299" r:id="rId19"/>
    <p:sldId id="330" r:id="rId20"/>
    <p:sldId id="331" r:id="rId21"/>
    <p:sldId id="288" r:id="rId22"/>
    <p:sldId id="303" r:id="rId23"/>
    <p:sldId id="294" r:id="rId24"/>
    <p:sldId id="30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A0D"/>
    <a:srgbClr val="003300"/>
    <a:srgbClr val="1F2C1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47" autoAdjust="0"/>
  </p:normalViewPr>
  <p:slideViewPr>
    <p:cSldViewPr>
      <p:cViewPr>
        <p:scale>
          <a:sx n="90" d="100"/>
          <a:sy n="90" d="100"/>
        </p:scale>
        <p:origin x="-1614" y="-13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03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_rels/data2.xml.rels><?xml version="1.0" encoding="UTF-8" standalone="yes"?>
<Relationships xmlns="http://schemas.openxmlformats.org/package/2006/relationships"><Relationship Id="rId1" Type="http://schemas.openxmlformats.org/officeDocument/2006/relationships/image" Target="../media/image10.png"/></Relationships>
</file>

<file path=ppt/diagrams/_rels/data3.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3.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09DFA9-DDEC-4D45-8B6C-76EAD57FFC2C}" type="doc">
      <dgm:prSet loTypeId="urn:microsoft.com/office/officeart/2005/8/layout/vList3" loCatId="list" qsTypeId="urn:microsoft.com/office/officeart/2005/8/quickstyle/3d2" qsCatId="3D" csTypeId="urn:microsoft.com/office/officeart/2005/8/colors/accent2_4" csCatId="accent2" phldr="1"/>
      <dgm:spPr/>
      <dgm:t>
        <a:bodyPr/>
        <a:lstStyle/>
        <a:p>
          <a:endParaRPr lang="en-US"/>
        </a:p>
      </dgm:t>
    </dgm:pt>
    <dgm:pt modelId="{31E55B18-0FE3-4698-966D-67E9FC6049A0}">
      <dgm:prSet phldrT="[Text]" custT="1"/>
      <dgm:spPr/>
      <dgm:t>
        <a:bodyPr/>
        <a:lstStyle/>
        <a:p>
          <a:r>
            <a:rPr lang="en-GB" sz="2400" dirty="0" smtClean="0"/>
            <a:t>He sends down the Spirit on whomsoever He wills from among His servants.’ </a:t>
          </a:r>
        </a:p>
        <a:p>
          <a:r>
            <a:rPr lang="en-GB" sz="1600" dirty="0" smtClean="0"/>
            <a:t>(</a:t>
          </a:r>
          <a:r>
            <a:rPr lang="en-GB" sz="1600" dirty="0" err="1" smtClean="0"/>
            <a:t>Tadhkirah</a:t>
          </a:r>
          <a:r>
            <a:rPr lang="en-GB" sz="1600" dirty="0" smtClean="0"/>
            <a:t>, 2007, </a:t>
          </a:r>
          <a:r>
            <a:rPr lang="en-GB" sz="1600" dirty="0" err="1" smtClean="0"/>
            <a:t>p.764</a:t>
          </a:r>
          <a:r>
            <a:rPr lang="en-GB" sz="1600" dirty="0" smtClean="0"/>
            <a:t>).</a:t>
          </a:r>
          <a:endParaRPr lang="en-US" sz="1600" dirty="0"/>
        </a:p>
      </dgm:t>
    </dgm:pt>
    <dgm:pt modelId="{FA34A7A3-01DC-4A00-BBE9-1339E15E777F}" type="parTrans" cxnId="{714CEF9D-3739-4761-A324-6ED3080ED879}">
      <dgm:prSet/>
      <dgm:spPr/>
      <dgm:t>
        <a:bodyPr/>
        <a:lstStyle/>
        <a:p>
          <a:endParaRPr lang="en-US"/>
        </a:p>
      </dgm:t>
    </dgm:pt>
    <dgm:pt modelId="{4D362B63-1E7A-4CA9-8A3D-92F7DC39F9C4}" type="sibTrans" cxnId="{714CEF9D-3739-4761-A324-6ED3080ED879}">
      <dgm:prSet/>
      <dgm:spPr/>
      <dgm:t>
        <a:bodyPr/>
        <a:lstStyle/>
        <a:p>
          <a:endParaRPr lang="en-US"/>
        </a:p>
      </dgm:t>
    </dgm:pt>
    <dgm:pt modelId="{C487328C-CC76-493B-A9D0-1765FE409BF9}">
      <dgm:prSet custT="1"/>
      <dgm:spPr/>
      <dgm:t>
        <a:bodyPr/>
        <a:lstStyle/>
        <a:p>
          <a:r>
            <a:rPr lang="en-GB" sz="2400" dirty="0" smtClean="0">
              <a:solidFill>
                <a:schemeClr val="tx1"/>
              </a:solidFill>
            </a:rPr>
            <a:t>‘You are to Me like My Spirit.’ </a:t>
          </a:r>
        </a:p>
        <a:p>
          <a:r>
            <a:rPr lang="en-GB" sz="1600" dirty="0" smtClean="0">
              <a:solidFill>
                <a:schemeClr val="tx1"/>
              </a:solidFill>
            </a:rPr>
            <a:t>(</a:t>
          </a:r>
          <a:r>
            <a:rPr lang="en-GB" sz="1600" dirty="0" err="1" smtClean="0">
              <a:solidFill>
                <a:schemeClr val="tx1"/>
              </a:solidFill>
            </a:rPr>
            <a:t>Tadhkirah</a:t>
          </a:r>
          <a:r>
            <a:rPr lang="en-GB" sz="1600" dirty="0" smtClean="0">
              <a:solidFill>
                <a:schemeClr val="tx1"/>
              </a:solidFill>
            </a:rPr>
            <a:t>, 2007, </a:t>
          </a:r>
          <a:r>
            <a:rPr lang="en-GB" sz="1600" dirty="0" err="1" smtClean="0">
              <a:solidFill>
                <a:schemeClr val="tx1"/>
              </a:solidFill>
            </a:rPr>
            <a:t>p.883</a:t>
          </a:r>
          <a:r>
            <a:rPr lang="en-GB" sz="1600" dirty="0" smtClean="0">
              <a:solidFill>
                <a:schemeClr val="tx1"/>
              </a:solidFill>
            </a:rPr>
            <a:t>). </a:t>
          </a:r>
          <a:endParaRPr lang="en-GB" sz="1600" dirty="0">
            <a:solidFill>
              <a:schemeClr val="tx1"/>
            </a:solidFill>
          </a:endParaRPr>
        </a:p>
      </dgm:t>
    </dgm:pt>
    <dgm:pt modelId="{60B2DD51-17AA-467F-BFFB-40A94B1C48FE}" type="parTrans" cxnId="{740800C0-5129-4E43-8162-B5735018697B}">
      <dgm:prSet/>
      <dgm:spPr/>
      <dgm:t>
        <a:bodyPr/>
        <a:lstStyle/>
        <a:p>
          <a:endParaRPr lang="en-GB"/>
        </a:p>
      </dgm:t>
    </dgm:pt>
    <dgm:pt modelId="{CED51839-FC55-4F05-8EB4-FBEDE0CC208F}" type="sibTrans" cxnId="{740800C0-5129-4E43-8162-B5735018697B}">
      <dgm:prSet/>
      <dgm:spPr/>
      <dgm:t>
        <a:bodyPr/>
        <a:lstStyle/>
        <a:p>
          <a:endParaRPr lang="en-GB"/>
        </a:p>
      </dgm:t>
    </dgm:pt>
    <dgm:pt modelId="{94A79ED5-682E-4CBB-9C0B-F5B9240C6495}" type="pres">
      <dgm:prSet presAssocID="{9D09DFA9-DDEC-4D45-8B6C-76EAD57FFC2C}" presName="linearFlow" presStyleCnt="0">
        <dgm:presLayoutVars>
          <dgm:dir/>
          <dgm:resizeHandles val="exact"/>
        </dgm:presLayoutVars>
      </dgm:prSet>
      <dgm:spPr/>
      <dgm:t>
        <a:bodyPr/>
        <a:lstStyle/>
        <a:p>
          <a:endParaRPr lang="en-GB"/>
        </a:p>
      </dgm:t>
    </dgm:pt>
    <dgm:pt modelId="{9E98414E-A075-4B12-9BD5-F8CF72FE6CEE}" type="pres">
      <dgm:prSet presAssocID="{31E55B18-0FE3-4698-966D-67E9FC6049A0}" presName="composite" presStyleCnt="0"/>
      <dgm:spPr/>
      <dgm:t>
        <a:bodyPr/>
        <a:lstStyle/>
        <a:p>
          <a:endParaRPr lang="en-GB"/>
        </a:p>
      </dgm:t>
    </dgm:pt>
    <dgm:pt modelId="{BF785A99-7EF1-4E02-86E4-318A825E5EA1}" type="pres">
      <dgm:prSet presAssocID="{31E55B18-0FE3-4698-966D-67E9FC6049A0}" presName="imgShp" presStyleLbl="fgImgPlace1" presStyleIdx="0" presStyleCnt="2" custScaleX="66133" custScaleY="82091"/>
      <dgm:spPr>
        <a:blipFill rotWithShape="0">
          <a:blip xmlns:r="http://schemas.openxmlformats.org/officeDocument/2006/relationships" r:embed="rId1"/>
          <a:stretch>
            <a:fillRect/>
          </a:stretch>
        </a:blipFill>
        <a:ln>
          <a:solidFill>
            <a:srgbClr val="043A0D"/>
          </a:solidFill>
        </a:ln>
      </dgm:spPr>
      <dgm:t>
        <a:bodyPr/>
        <a:lstStyle/>
        <a:p>
          <a:endParaRPr lang="en-GB"/>
        </a:p>
      </dgm:t>
    </dgm:pt>
    <dgm:pt modelId="{8C31ADF6-8F5A-4AC4-BD62-71FD6B2E0D7F}" type="pres">
      <dgm:prSet presAssocID="{31E55B18-0FE3-4698-966D-67E9FC6049A0}" presName="txShp" presStyleLbl="node1" presStyleIdx="0" presStyleCnt="2">
        <dgm:presLayoutVars>
          <dgm:bulletEnabled val="1"/>
        </dgm:presLayoutVars>
      </dgm:prSet>
      <dgm:spPr/>
      <dgm:t>
        <a:bodyPr/>
        <a:lstStyle/>
        <a:p>
          <a:endParaRPr lang="en-GB"/>
        </a:p>
      </dgm:t>
    </dgm:pt>
    <dgm:pt modelId="{F19A9EF0-907F-4948-8BD7-C3E8D94F6C7B}" type="pres">
      <dgm:prSet presAssocID="{4D362B63-1E7A-4CA9-8A3D-92F7DC39F9C4}" presName="spacing" presStyleCnt="0"/>
      <dgm:spPr/>
      <dgm:t>
        <a:bodyPr/>
        <a:lstStyle/>
        <a:p>
          <a:endParaRPr lang="en-GB"/>
        </a:p>
      </dgm:t>
    </dgm:pt>
    <dgm:pt modelId="{D543C92A-080F-4553-9E5C-C07D8E937FD1}" type="pres">
      <dgm:prSet presAssocID="{C487328C-CC76-493B-A9D0-1765FE409BF9}" presName="composite" presStyleCnt="0"/>
      <dgm:spPr/>
    </dgm:pt>
    <dgm:pt modelId="{98C9D956-F1B5-4624-BF63-4C47696A4863}" type="pres">
      <dgm:prSet presAssocID="{C487328C-CC76-493B-A9D0-1765FE409BF9}" presName="imgShp" presStyleLbl="fgImgPlace1" presStyleIdx="1" presStyleCnt="2" custScaleX="66640" custScaleY="83382"/>
      <dgm:spPr>
        <a:blipFill rotWithShape="0">
          <a:blip xmlns:r="http://schemas.openxmlformats.org/officeDocument/2006/relationships" r:embed="rId1"/>
          <a:stretch>
            <a:fillRect/>
          </a:stretch>
        </a:blipFill>
        <a:ln>
          <a:solidFill>
            <a:schemeClr val="accent2">
              <a:lumMod val="50000"/>
            </a:schemeClr>
          </a:solidFill>
        </a:ln>
      </dgm:spPr>
      <dgm:t>
        <a:bodyPr/>
        <a:lstStyle/>
        <a:p>
          <a:endParaRPr lang="en-GB"/>
        </a:p>
      </dgm:t>
    </dgm:pt>
    <dgm:pt modelId="{02B7C37E-BFDF-4430-9406-7EFDBA3B9AA0}" type="pres">
      <dgm:prSet presAssocID="{C487328C-CC76-493B-A9D0-1765FE409BF9}" presName="txShp" presStyleLbl="node1" presStyleIdx="1" presStyleCnt="2">
        <dgm:presLayoutVars>
          <dgm:bulletEnabled val="1"/>
        </dgm:presLayoutVars>
      </dgm:prSet>
      <dgm:spPr/>
      <dgm:t>
        <a:bodyPr/>
        <a:lstStyle/>
        <a:p>
          <a:endParaRPr lang="en-GB"/>
        </a:p>
      </dgm:t>
    </dgm:pt>
  </dgm:ptLst>
  <dgm:cxnLst>
    <dgm:cxn modelId="{714CEF9D-3739-4761-A324-6ED3080ED879}" srcId="{9D09DFA9-DDEC-4D45-8B6C-76EAD57FFC2C}" destId="{31E55B18-0FE3-4698-966D-67E9FC6049A0}" srcOrd="0" destOrd="0" parTransId="{FA34A7A3-01DC-4A00-BBE9-1339E15E777F}" sibTransId="{4D362B63-1E7A-4CA9-8A3D-92F7DC39F9C4}"/>
    <dgm:cxn modelId="{21ACDF36-181C-4D8E-B1E7-A4C257BDB2AE}" type="presOf" srcId="{9D09DFA9-DDEC-4D45-8B6C-76EAD57FFC2C}" destId="{94A79ED5-682E-4CBB-9C0B-F5B9240C6495}" srcOrd="0" destOrd="0" presId="urn:microsoft.com/office/officeart/2005/8/layout/vList3"/>
    <dgm:cxn modelId="{740800C0-5129-4E43-8162-B5735018697B}" srcId="{9D09DFA9-DDEC-4D45-8B6C-76EAD57FFC2C}" destId="{C487328C-CC76-493B-A9D0-1765FE409BF9}" srcOrd="1" destOrd="0" parTransId="{60B2DD51-17AA-467F-BFFB-40A94B1C48FE}" sibTransId="{CED51839-FC55-4F05-8EB4-FBEDE0CC208F}"/>
    <dgm:cxn modelId="{DE8B34E6-261F-4FB5-BC53-A95D608D47ED}" type="presOf" srcId="{31E55B18-0FE3-4698-966D-67E9FC6049A0}" destId="{8C31ADF6-8F5A-4AC4-BD62-71FD6B2E0D7F}" srcOrd="0" destOrd="0" presId="urn:microsoft.com/office/officeart/2005/8/layout/vList3"/>
    <dgm:cxn modelId="{EF0134BB-C389-4978-BCF7-428CB72802F3}" type="presOf" srcId="{C487328C-CC76-493B-A9D0-1765FE409BF9}" destId="{02B7C37E-BFDF-4430-9406-7EFDBA3B9AA0}" srcOrd="0" destOrd="0" presId="urn:microsoft.com/office/officeart/2005/8/layout/vList3"/>
    <dgm:cxn modelId="{6A7C30AC-A50F-4B30-BA11-1404F7716276}" type="presParOf" srcId="{94A79ED5-682E-4CBB-9C0B-F5B9240C6495}" destId="{9E98414E-A075-4B12-9BD5-F8CF72FE6CEE}" srcOrd="0" destOrd="0" presId="urn:microsoft.com/office/officeart/2005/8/layout/vList3"/>
    <dgm:cxn modelId="{FA69AB03-DA9C-4F38-985D-204605479066}" type="presParOf" srcId="{9E98414E-A075-4B12-9BD5-F8CF72FE6CEE}" destId="{BF785A99-7EF1-4E02-86E4-318A825E5EA1}" srcOrd="0" destOrd="0" presId="urn:microsoft.com/office/officeart/2005/8/layout/vList3"/>
    <dgm:cxn modelId="{3A07902A-288A-45A1-80E3-E9E8FB2C271B}" type="presParOf" srcId="{9E98414E-A075-4B12-9BD5-F8CF72FE6CEE}" destId="{8C31ADF6-8F5A-4AC4-BD62-71FD6B2E0D7F}" srcOrd="1" destOrd="0" presId="urn:microsoft.com/office/officeart/2005/8/layout/vList3"/>
    <dgm:cxn modelId="{465934B4-9065-477E-A6EB-40C8B92725A6}" type="presParOf" srcId="{94A79ED5-682E-4CBB-9C0B-F5B9240C6495}" destId="{F19A9EF0-907F-4948-8BD7-C3E8D94F6C7B}" srcOrd="1" destOrd="0" presId="urn:microsoft.com/office/officeart/2005/8/layout/vList3"/>
    <dgm:cxn modelId="{48E1E79C-4272-4ABE-925F-5940FB81333F}" type="presParOf" srcId="{94A79ED5-682E-4CBB-9C0B-F5B9240C6495}" destId="{D543C92A-080F-4553-9E5C-C07D8E937FD1}" srcOrd="2" destOrd="0" presId="urn:microsoft.com/office/officeart/2005/8/layout/vList3"/>
    <dgm:cxn modelId="{63C59961-43D8-463D-8E26-C571A76E960B}" type="presParOf" srcId="{D543C92A-080F-4553-9E5C-C07D8E937FD1}" destId="{98C9D956-F1B5-4624-BF63-4C47696A4863}" srcOrd="0" destOrd="0" presId="urn:microsoft.com/office/officeart/2005/8/layout/vList3"/>
    <dgm:cxn modelId="{C2F4E33D-42DB-43B2-B5B2-A3783691049D}" type="presParOf" srcId="{D543C92A-080F-4553-9E5C-C07D8E937FD1}" destId="{02B7C37E-BFDF-4430-9406-7EFDBA3B9AA0}"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B3516D-617A-43AE-A4B1-2F95D8B6A201}" type="doc">
      <dgm:prSet loTypeId="urn:microsoft.com/office/officeart/2005/8/layout/vList4" loCatId="list" qsTypeId="urn:microsoft.com/office/officeart/2005/8/quickstyle/3d2" qsCatId="3D" csTypeId="urn:microsoft.com/office/officeart/2005/8/colors/accent2_4" csCatId="accent2" phldr="1"/>
      <dgm:spPr/>
      <dgm:t>
        <a:bodyPr/>
        <a:lstStyle/>
        <a:p>
          <a:endParaRPr lang="en-GB"/>
        </a:p>
      </dgm:t>
    </dgm:pt>
    <dgm:pt modelId="{4DD8B621-8019-4333-AA6F-0B71537183DD}">
      <dgm:prSet phldrT="[Text]" custT="1"/>
      <dgm:spPr/>
      <dgm:t>
        <a:bodyPr/>
        <a:lstStyle/>
        <a:p>
          <a:r>
            <a:rPr lang="en-GB" sz="1800" dirty="0" smtClean="0">
              <a:solidFill>
                <a:schemeClr val="tx1"/>
              </a:solidFill>
            </a:rPr>
            <a:t>‘Also, ‘Allah will support thee, Allah will help thee. Allah has raised the argument of Islam. There is the beauty of Allah. He it is Who has purified you in every situation. The mysteries of the friends of Allah are without count.’ </a:t>
          </a:r>
        </a:p>
        <a:p>
          <a:r>
            <a:rPr lang="en-GB" sz="1400" dirty="0" smtClean="0">
              <a:solidFill>
                <a:schemeClr val="tx1"/>
              </a:solidFill>
            </a:rPr>
            <a:t>(</a:t>
          </a:r>
          <a:r>
            <a:rPr lang="en-GB" sz="1400" dirty="0" err="1" smtClean="0">
              <a:solidFill>
                <a:schemeClr val="tx1"/>
              </a:solidFill>
            </a:rPr>
            <a:t>Tadhkirah</a:t>
          </a:r>
          <a:r>
            <a:rPr lang="en-GB" sz="1400" dirty="0" smtClean="0">
              <a:solidFill>
                <a:schemeClr val="tx1"/>
              </a:solidFill>
            </a:rPr>
            <a:t>, edition ’07, </a:t>
          </a:r>
          <a:r>
            <a:rPr lang="en-GB" sz="1400" dirty="0" err="1" smtClean="0">
              <a:solidFill>
                <a:schemeClr val="tx1"/>
              </a:solidFill>
            </a:rPr>
            <a:t>p.127</a:t>
          </a:r>
          <a:r>
            <a:rPr lang="en-GB" sz="1400" dirty="0" smtClean="0">
              <a:solidFill>
                <a:schemeClr val="tx1"/>
              </a:solidFill>
            </a:rPr>
            <a:t>). </a:t>
          </a:r>
          <a:endParaRPr lang="en-GB" sz="1400" dirty="0">
            <a:solidFill>
              <a:schemeClr val="tx1"/>
            </a:solidFill>
          </a:endParaRPr>
        </a:p>
      </dgm:t>
    </dgm:pt>
    <dgm:pt modelId="{D72DFEF1-77DB-4B85-B4BC-15BFA128FE56}" type="parTrans" cxnId="{A2901301-AE62-4548-BFBA-5844756FEAAF}">
      <dgm:prSet/>
      <dgm:spPr/>
      <dgm:t>
        <a:bodyPr/>
        <a:lstStyle/>
        <a:p>
          <a:endParaRPr lang="en-GB"/>
        </a:p>
      </dgm:t>
    </dgm:pt>
    <dgm:pt modelId="{20FE8CD2-FD3C-4B6F-BDA1-EA41C8932C07}" type="sibTrans" cxnId="{A2901301-AE62-4548-BFBA-5844756FEAAF}">
      <dgm:prSet/>
      <dgm:spPr/>
      <dgm:t>
        <a:bodyPr/>
        <a:lstStyle/>
        <a:p>
          <a:endParaRPr lang="en-GB"/>
        </a:p>
      </dgm:t>
    </dgm:pt>
    <dgm:pt modelId="{81E56E2F-0AA5-4D24-9290-6D2C08C46EC1}">
      <dgm:prSet custT="1"/>
      <dgm:spPr/>
      <dgm:t>
        <a:bodyPr/>
        <a:lstStyle/>
        <a:p>
          <a:r>
            <a:rPr lang="en-GB" sz="1800" dirty="0" smtClean="0"/>
            <a:t>Mercy flows from thy lips, ‘O Ahmad. You are under Our care. Allah will exalt thy name and perfect His bounty upon thee in this world and the hereafter.’ </a:t>
          </a:r>
        </a:p>
        <a:p>
          <a:r>
            <a:rPr lang="en-GB" sz="1400" dirty="0" smtClean="0"/>
            <a:t>(</a:t>
          </a:r>
          <a:r>
            <a:rPr lang="en-GB" sz="1400" dirty="0" err="1" smtClean="0"/>
            <a:t>Tadhkirah</a:t>
          </a:r>
          <a:r>
            <a:rPr lang="en-GB" sz="1400" dirty="0" smtClean="0"/>
            <a:t>, edition ’07, p. 72). </a:t>
          </a:r>
          <a:endParaRPr lang="en-GB" sz="1400" dirty="0"/>
        </a:p>
      </dgm:t>
    </dgm:pt>
    <dgm:pt modelId="{303E527D-B6F5-43B8-AC8A-5DB8C40FA678}" type="parTrans" cxnId="{FDA906FD-A39C-42E0-9D8F-D0DA8057CCE5}">
      <dgm:prSet/>
      <dgm:spPr/>
      <dgm:t>
        <a:bodyPr/>
        <a:lstStyle/>
        <a:p>
          <a:endParaRPr lang="en-GB"/>
        </a:p>
      </dgm:t>
    </dgm:pt>
    <dgm:pt modelId="{98FDA592-2C01-49D3-B7A5-F56F6B32D968}" type="sibTrans" cxnId="{FDA906FD-A39C-42E0-9D8F-D0DA8057CCE5}">
      <dgm:prSet/>
      <dgm:spPr/>
      <dgm:t>
        <a:bodyPr/>
        <a:lstStyle/>
        <a:p>
          <a:endParaRPr lang="en-GB"/>
        </a:p>
      </dgm:t>
    </dgm:pt>
    <dgm:pt modelId="{86D5EA37-754D-48D0-8423-B2081379D881}" type="pres">
      <dgm:prSet presAssocID="{7FB3516D-617A-43AE-A4B1-2F95D8B6A201}" presName="linear" presStyleCnt="0">
        <dgm:presLayoutVars>
          <dgm:dir/>
          <dgm:resizeHandles val="exact"/>
        </dgm:presLayoutVars>
      </dgm:prSet>
      <dgm:spPr/>
      <dgm:t>
        <a:bodyPr/>
        <a:lstStyle/>
        <a:p>
          <a:endParaRPr lang="en-GB"/>
        </a:p>
      </dgm:t>
    </dgm:pt>
    <dgm:pt modelId="{1C345516-0646-40CF-BA06-64451EACCFC0}" type="pres">
      <dgm:prSet presAssocID="{81E56E2F-0AA5-4D24-9290-6D2C08C46EC1}" presName="comp" presStyleCnt="0"/>
      <dgm:spPr/>
    </dgm:pt>
    <dgm:pt modelId="{D7EF2AAA-E2A4-49CE-AFFD-B5DADF477937}" type="pres">
      <dgm:prSet presAssocID="{81E56E2F-0AA5-4D24-9290-6D2C08C46EC1}" presName="box" presStyleLbl="node1" presStyleIdx="0" presStyleCnt="2"/>
      <dgm:spPr/>
      <dgm:t>
        <a:bodyPr/>
        <a:lstStyle/>
        <a:p>
          <a:endParaRPr lang="en-GB"/>
        </a:p>
      </dgm:t>
    </dgm:pt>
    <dgm:pt modelId="{6FF884C2-637D-4D21-B540-88C2BC0D30D9}" type="pres">
      <dgm:prSet presAssocID="{81E56E2F-0AA5-4D24-9290-6D2C08C46EC1}" presName="img" presStyleLbl="fgImgPlace1" presStyleIdx="0" presStyleCnt="2"/>
      <dgm:spPr>
        <a:blipFill rotWithShape="0">
          <a:blip xmlns:r="http://schemas.openxmlformats.org/officeDocument/2006/relationships" r:embed="rId1"/>
          <a:stretch>
            <a:fillRect/>
          </a:stretch>
        </a:blipFill>
      </dgm:spPr>
    </dgm:pt>
    <dgm:pt modelId="{D1524C86-F89F-4991-8566-72CB7365B7C8}" type="pres">
      <dgm:prSet presAssocID="{81E56E2F-0AA5-4D24-9290-6D2C08C46EC1}" presName="text" presStyleLbl="node1" presStyleIdx="0" presStyleCnt="2">
        <dgm:presLayoutVars>
          <dgm:bulletEnabled val="1"/>
        </dgm:presLayoutVars>
      </dgm:prSet>
      <dgm:spPr/>
      <dgm:t>
        <a:bodyPr/>
        <a:lstStyle/>
        <a:p>
          <a:endParaRPr lang="en-GB"/>
        </a:p>
      </dgm:t>
    </dgm:pt>
    <dgm:pt modelId="{46F84BF3-365F-46D8-9D50-AD3EB2EA4382}" type="pres">
      <dgm:prSet presAssocID="{98FDA592-2C01-49D3-B7A5-F56F6B32D968}" presName="spacer" presStyleCnt="0"/>
      <dgm:spPr/>
    </dgm:pt>
    <dgm:pt modelId="{673D57D8-FF78-49B6-B506-BE703A327805}" type="pres">
      <dgm:prSet presAssocID="{4DD8B621-8019-4333-AA6F-0B71537183DD}" presName="comp" presStyleCnt="0"/>
      <dgm:spPr/>
    </dgm:pt>
    <dgm:pt modelId="{6A0D30F2-EB6D-4682-951B-46DA0C7A9FD9}" type="pres">
      <dgm:prSet presAssocID="{4DD8B621-8019-4333-AA6F-0B71537183DD}" presName="box" presStyleLbl="node1" presStyleIdx="1" presStyleCnt="2"/>
      <dgm:spPr/>
      <dgm:t>
        <a:bodyPr/>
        <a:lstStyle/>
        <a:p>
          <a:endParaRPr lang="en-GB"/>
        </a:p>
      </dgm:t>
    </dgm:pt>
    <dgm:pt modelId="{287870E9-C4BA-4C33-AD6E-F5D1F167B1E0}" type="pres">
      <dgm:prSet presAssocID="{4DD8B621-8019-4333-AA6F-0B71537183DD}" presName="img" presStyleLbl="fgImgPlace1" presStyleIdx="1" presStyleCnt="2"/>
      <dgm:spPr>
        <a:blipFill rotWithShape="0">
          <a:blip xmlns:r="http://schemas.openxmlformats.org/officeDocument/2006/relationships" r:embed="rId1"/>
          <a:stretch>
            <a:fillRect/>
          </a:stretch>
        </a:blipFill>
      </dgm:spPr>
    </dgm:pt>
    <dgm:pt modelId="{A0C9B58D-3CDC-491D-8FF1-0763450A114C}" type="pres">
      <dgm:prSet presAssocID="{4DD8B621-8019-4333-AA6F-0B71537183DD}" presName="text" presStyleLbl="node1" presStyleIdx="1" presStyleCnt="2">
        <dgm:presLayoutVars>
          <dgm:bulletEnabled val="1"/>
        </dgm:presLayoutVars>
      </dgm:prSet>
      <dgm:spPr/>
      <dgm:t>
        <a:bodyPr/>
        <a:lstStyle/>
        <a:p>
          <a:endParaRPr lang="en-GB"/>
        </a:p>
      </dgm:t>
    </dgm:pt>
  </dgm:ptLst>
  <dgm:cxnLst>
    <dgm:cxn modelId="{A2901301-AE62-4548-BFBA-5844756FEAAF}" srcId="{7FB3516D-617A-43AE-A4B1-2F95D8B6A201}" destId="{4DD8B621-8019-4333-AA6F-0B71537183DD}" srcOrd="1" destOrd="0" parTransId="{D72DFEF1-77DB-4B85-B4BC-15BFA128FE56}" sibTransId="{20FE8CD2-FD3C-4B6F-BDA1-EA41C8932C07}"/>
    <dgm:cxn modelId="{C0F3B16B-D643-4345-9B10-25B18B514871}" type="presOf" srcId="{81E56E2F-0AA5-4D24-9290-6D2C08C46EC1}" destId="{D1524C86-F89F-4991-8566-72CB7365B7C8}" srcOrd="1" destOrd="0" presId="urn:microsoft.com/office/officeart/2005/8/layout/vList4"/>
    <dgm:cxn modelId="{38AF32F2-7175-488A-A6E8-7F385B42B315}" type="presOf" srcId="{7FB3516D-617A-43AE-A4B1-2F95D8B6A201}" destId="{86D5EA37-754D-48D0-8423-B2081379D881}" srcOrd="0" destOrd="0" presId="urn:microsoft.com/office/officeart/2005/8/layout/vList4"/>
    <dgm:cxn modelId="{7494680F-0508-46F3-A071-F92E39D9397F}" type="presOf" srcId="{4DD8B621-8019-4333-AA6F-0B71537183DD}" destId="{A0C9B58D-3CDC-491D-8FF1-0763450A114C}" srcOrd="1" destOrd="0" presId="urn:microsoft.com/office/officeart/2005/8/layout/vList4"/>
    <dgm:cxn modelId="{48099A4D-44AB-4264-9E1F-A6BC5672B23E}" type="presOf" srcId="{81E56E2F-0AA5-4D24-9290-6D2C08C46EC1}" destId="{D7EF2AAA-E2A4-49CE-AFFD-B5DADF477937}" srcOrd="0" destOrd="0" presId="urn:microsoft.com/office/officeart/2005/8/layout/vList4"/>
    <dgm:cxn modelId="{1CFB8088-97ED-46A8-96B7-A522753C6B38}" type="presOf" srcId="{4DD8B621-8019-4333-AA6F-0B71537183DD}" destId="{6A0D30F2-EB6D-4682-951B-46DA0C7A9FD9}" srcOrd="0" destOrd="0" presId="urn:microsoft.com/office/officeart/2005/8/layout/vList4"/>
    <dgm:cxn modelId="{FDA906FD-A39C-42E0-9D8F-D0DA8057CCE5}" srcId="{7FB3516D-617A-43AE-A4B1-2F95D8B6A201}" destId="{81E56E2F-0AA5-4D24-9290-6D2C08C46EC1}" srcOrd="0" destOrd="0" parTransId="{303E527D-B6F5-43B8-AC8A-5DB8C40FA678}" sibTransId="{98FDA592-2C01-49D3-B7A5-F56F6B32D968}"/>
    <dgm:cxn modelId="{F691076F-AB17-4E47-A155-525D67258A31}" type="presParOf" srcId="{86D5EA37-754D-48D0-8423-B2081379D881}" destId="{1C345516-0646-40CF-BA06-64451EACCFC0}" srcOrd="0" destOrd="0" presId="urn:microsoft.com/office/officeart/2005/8/layout/vList4"/>
    <dgm:cxn modelId="{B1415124-0824-48CF-AAD7-A6EFD56BB466}" type="presParOf" srcId="{1C345516-0646-40CF-BA06-64451EACCFC0}" destId="{D7EF2AAA-E2A4-49CE-AFFD-B5DADF477937}" srcOrd="0" destOrd="0" presId="urn:microsoft.com/office/officeart/2005/8/layout/vList4"/>
    <dgm:cxn modelId="{43ADC795-6C62-4DBF-8F52-257F3E98FAC6}" type="presParOf" srcId="{1C345516-0646-40CF-BA06-64451EACCFC0}" destId="{6FF884C2-637D-4D21-B540-88C2BC0D30D9}" srcOrd="1" destOrd="0" presId="urn:microsoft.com/office/officeart/2005/8/layout/vList4"/>
    <dgm:cxn modelId="{1859E7CD-1F7E-4680-B002-C70F3738163F}" type="presParOf" srcId="{1C345516-0646-40CF-BA06-64451EACCFC0}" destId="{D1524C86-F89F-4991-8566-72CB7365B7C8}" srcOrd="2" destOrd="0" presId="urn:microsoft.com/office/officeart/2005/8/layout/vList4"/>
    <dgm:cxn modelId="{044A3D7D-5E79-40FC-9FAF-843D3F343901}" type="presParOf" srcId="{86D5EA37-754D-48D0-8423-B2081379D881}" destId="{46F84BF3-365F-46D8-9D50-AD3EB2EA4382}" srcOrd="1" destOrd="0" presId="urn:microsoft.com/office/officeart/2005/8/layout/vList4"/>
    <dgm:cxn modelId="{F40B96B3-E2D2-42FD-AF30-31D513D94947}" type="presParOf" srcId="{86D5EA37-754D-48D0-8423-B2081379D881}" destId="{673D57D8-FF78-49B6-B506-BE703A327805}" srcOrd="2" destOrd="0" presId="urn:microsoft.com/office/officeart/2005/8/layout/vList4"/>
    <dgm:cxn modelId="{E790FB05-0CA1-4FE2-89E0-95F3A11EEFC5}" type="presParOf" srcId="{673D57D8-FF78-49B6-B506-BE703A327805}" destId="{6A0D30F2-EB6D-4682-951B-46DA0C7A9FD9}" srcOrd="0" destOrd="0" presId="urn:microsoft.com/office/officeart/2005/8/layout/vList4"/>
    <dgm:cxn modelId="{E12BB473-8C7A-4719-9CD6-E2D8DECF45E3}" type="presParOf" srcId="{673D57D8-FF78-49B6-B506-BE703A327805}" destId="{287870E9-C4BA-4C33-AD6E-F5D1F167B1E0}" srcOrd="1" destOrd="0" presId="urn:microsoft.com/office/officeart/2005/8/layout/vList4"/>
    <dgm:cxn modelId="{348B6C8E-9831-4FD2-822B-F61D8992BB88}" type="presParOf" srcId="{673D57D8-FF78-49B6-B506-BE703A327805}" destId="{A0C9B58D-3CDC-491D-8FF1-0763450A114C}"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72976F-BF0D-4D0F-8F88-FE1BC4C73AB2}" type="doc">
      <dgm:prSet loTypeId="urn:microsoft.com/office/officeart/2005/8/layout/vList4" loCatId="list" qsTypeId="urn:microsoft.com/office/officeart/2005/8/quickstyle/3d2" qsCatId="3D" csTypeId="urn:microsoft.com/office/officeart/2005/8/colors/accent2_4" csCatId="accent2" phldr="1"/>
      <dgm:spPr/>
      <dgm:t>
        <a:bodyPr/>
        <a:lstStyle/>
        <a:p>
          <a:endParaRPr lang="en-GB"/>
        </a:p>
      </dgm:t>
    </dgm:pt>
    <dgm:pt modelId="{39E42EF6-F67A-4C3F-A468-84388408F75D}">
      <dgm:prSet phldrT="[Text]" custT="1"/>
      <dgm:spPr/>
      <dgm:t>
        <a:bodyPr/>
        <a:lstStyle/>
        <a:p>
          <a:r>
            <a:rPr lang="en-GB" sz="2000" dirty="0" smtClean="0"/>
            <a:t>‘O Servant of the One Who exalts, I shall raise thee towards Me. I shall bestow honour on thee. None can stop that which I bestow.’ </a:t>
          </a:r>
        </a:p>
        <a:p>
          <a:r>
            <a:rPr lang="en-GB" sz="1400" dirty="0" smtClean="0"/>
            <a:t>(</a:t>
          </a:r>
          <a:r>
            <a:rPr lang="en-GB" sz="1400" dirty="0" err="1" smtClean="0"/>
            <a:t>Tadhkirah</a:t>
          </a:r>
          <a:r>
            <a:rPr lang="en-GB" sz="1400" dirty="0" smtClean="0"/>
            <a:t>, edition ’07, </a:t>
          </a:r>
          <a:r>
            <a:rPr lang="en-GB" sz="1400" dirty="0" err="1" smtClean="0"/>
            <a:t>p.159</a:t>
          </a:r>
          <a:r>
            <a:rPr lang="en-GB" sz="1400" dirty="0" smtClean="0"/>
            <a:t>) </a:t>
          </a:r>
          <a:endParaRPr lang="en-GB" sz="1400" dirty="0"/>
        </a:p>
      </dgm:t>
    </dgm:pt>
    <dgm:pt modelId="{A13F2C36-4523-4A8C-A8C6-74FBCC962C2A}" type="parTrans" cxnId="{3005621D-8C07-479C-83A4-84F69BA41B84}">
      <dgm:prSet/>
      <dgm:spPr/>
      <dgm:t>
        <a:bodyPr/>
        <a:lstStyle/>
        <a:p>
          <a:endParaRPr lang="en-GB"/>
        </a:p>
      </dgm:t>
    </dgm:pt>
    <dgm:pt modelId="{2A897D6E-C6A6-4FCB-AF1B-211DEB690F5D}" type="sibTrans" cxnId="{3005621D-8C07-479C-83A4-84F69BA41B84}">
      <dgm:prSet/>
      <dgm:spPr/>
      <dgm:t>
        <a:bodyPr/>
        <a:lstStyle/>
        <a:p>
          <a:endParaRPr lang="en-GB"/>
        </a:p>
      </dgm:t>
    </dgm:pt>
    <dgm:pt modelId="{C57FDC56-EF10-4E8A-A910-3AE12418B67F}">
      <dgm:prSet phldrT="[Text]" custT="1"/>
      <dgm:spPr/>
      <dgm:t>
        <a:bodyPr/>
        <a:lstStyle/>
        <a:p>
          <a:r>
            <a:rPr lang="en-GB" sz="2400" dirty="0" smtClean="0">
              <a:solidFill>
                <a:srgbClr val="003300"/>
              </a:solidFill>
            </a:rPr>
            <a:t>‘I am with you, O Imam of high esteem.’ </a:t>
          </a:r>
        </a:p>
        <a:p>
          <a:r>
            <a:rPr lang="en-GB" sz="1400" dirty="0" smtClean="0">
              <a:solidFill>
                <a:schemeClr val="tx1"/>
              </a:solidFill>
            </a:rPr>
            <a:t>(</a:t>
          </a:r>
          <a:r>
            <a:rPr lang="en-GB" sz="1400" dirty="0" err="1" smtClean="0">
              <a:solidFill>
                <a:schemeClr val="tx1"/>
              </a:solidFill>
            </a:rPr>
            <a:t>Tadhkirah</a:t>
          </a:r>
          <a:r>
            <a:rPr lang="en-GB" sz="1400" dirty="0" smtClean="0">
              <a:solidFill>
                <a:schemeClr val="tx1"/>
              </a:solidFill>
            </a:rPr>
            <a:t>, edition ’07, </a:t>
          </a:r>
          <a:r>
            <a:rPr lang="en-GB" sz="1400" dirty="0" err="1" smtClean="0">
              <a:solidFill>
                <a:schemeClr val="tx1"/>
              </a:solidFill>
            </a:rPr>
            <a:t>p.624</a:t>
          </a:r>
          <a:r>
            <a:rPr lang="en-GB" sz="1400" dirty="0" smtClean="0">
              <a:solidFill>
                <a:schemeClr val="tx1"/>
              </a:solidFill>
            </a:rPr>
            <a:t>)</a:t>
          </a:r>
          <a:endParaRPr lang="en-GB" sz="2600" dirty="0">
            <a:solidFill>
              <a:schemeClr val="tx1"/>
            </a:solidFill>
          </a:endParaRPr>
        </a:p>
      </dgm:t>
    </dgm:pt>
    <dgm:pt modelId="{4FF3936D-0DB1-443C-BD4E-F703896980FA}" type="parTrans" cxnId="{622557AA-5E74-40A2-BDB7-425260F10575}">
      <dgm:prSet/>
      <dgm:spPr/>
      <dgm:t>
        <a:bodyPr/>
        <a:lstStyle/>
        <a:p>
          <a:endParaRPr lang="en-GB"/>
        </a:p>
      </dgm:t>
    </dgm:pt>
    <dgm:pt modelId="{A5AB0CA0-BC5A-4F9D-8B19-A9868DA78B23}" type="sibTrans" cxnId="{622557AA-5E74-40A2-BDB7-425260F10575}">
      <dgm:prSet/>
      <dgm:spPr/>
      <dgm:t>
        <a:bodyPr/>
        <a:lstStyle/>
        <a:p>
          <a:endParaRPr lang="en-GB"/>
        </a:p>
      </dgm:t>
    </dgm:pt>
    <dgm:pt modelId="{67B49031-A563-40E6-BEB3-7E64C8D75172}" type="pres">
      <dgm:prSet presAssocID="{0672976F-BF0D-4D0F-8F88-FE1BC4C73AB2}" presName="linear" presStyleCnt="0">
        <dgm:presLayoutVars>
          <dgm:dir/>
          <dgm:resizeHandles val="exact"/>
        </dgm:presLayoutVars>
      </dgm:prSet>
      <dgm:spPr/>
      <dgm:t>
        <a:bodyPr/>
        <a:lstStyle/>
        <a:p>
          <a:endParaRPr lang="en-GB"/>
        </a:p>
      </dgm:t>
    </dgm:pt>
    <dgm:pt modelId="{F81FA6F8-FC9C-41BA-8969-293FADB6A78C}" type="pres">
      <dgm:prSet presAssocID="{39E42EF6-F67A-4C3F-A468-84388408F75D}" presName="comp" presStyleCnt="0"/>
      <dgm:spPr/>
    </dgm:pt>
    <dgm:pt modelId="{14A9B0C0-416B-4ED1-960F-EB5E09017AC8}" type="pres">
      <dgm:prSet presAssocID="{39E42EF6-F67A-4C3F-A468-84388408F75D}" presName="box" presStyleLbl="node1" presStyleIdx="0" presStyleCnt="2"/>
      <dgm:spPr/>
      <dgm:t>
        <a:bodyPr/>
        <a:lstStyle/>
        <a:p>
          <a:endParaRPr lang="en-GB"/>
        </a:p>
      </dgm:t>
    </dgm:pt>
    <dgm:pt modelId="{3C067F90-9621-4F05-8D19-8A91BC3136EA}" type="pres">
      <dgm:prSet presAssocID="{39E42EF6-F67A-4C3F-A468-84388408F75D}" presName="img" presStyleLbl="fgImgPlace1" presStyleIdx="0" presStyleCnt="2"/>
      <dgm:spPr>
        <a:blipFill rotWithShape="0">
          <a:blip xmlns:r="http://schemas.openxmlformats.org/officeDocument/2006/relationships" r:embed="rId1"/>
          <a:stretch>
            <a:fillRect/>
          </a:stretch>
        </a:blipFill>
      </dgm:spPr>
    </dgm:pt>
    <dgm:pt modelId="{00F7B5DF-B8FE-4B26-9C93-19BE2C50828A}" type="pres">
      <dgm:prSet presAssocID="{39E42EF6-F67A-4C3F-A468-84388408F75D}" presName="text" presStyleLbl="node1" presStyleIdx="0" presStyleCnt="2">
        <dgm:presLayoutVars>
          <dgm:bulletEnabled val="1"/>
        </dgm:presLayoutVars>
      </dgm:prSet>
      <dgm:spPr/>
      <dgm:t>
        <a:bodyPr/>
        <a:lstStyle/>
        <a:p>
          <a:endParaRPr lang="en-GB"/>
        </a:p>
      </dgm:t>
    </dgm:pt>
    <dgm:pt modelId="{CF3F29C9-75F0-4DAF-82FF-6A0BFD9B2906}" type="pres">
      <dgm:prSet presAssocID="{2A897D6E-C6A6-4FCB-AF1B-211DEB690F5D}" presName="spacer" presStyleCnt="0"/>
      <dgm:spPr/>
    </dgm:pt>
    <dgm:pt modelId="{D185579A-CD80-4B98-A482-20067C3B478D}" type="pres">
      <dgm:prSet presAssocID="{C57FDC56-EF10-4E8A-A910-3AE12418B67F}" presName="comp" presStyleCnt="0"/>
      <dgm:spPr/>
    </dgm:pt>
    <dgm:pt modelId="{6504600B-1E6A-424E-B5E4-BD8E6FC61EDD}" type="pres">
      <dgm:prSet presAssocID="{C57FDC56-EF10-4E8A-A910-3AE12418B67F}" presName="box" presStyleLbl="node1" presStyleIdx="1" presStyleCnt="2" custLinFactNeighborY="-1196"/>
      <dgm:spPr/>
      <dgm:t>
        <a:bodyPr/>
        <a:lstStyle/>
        <a:p>
          <a:endParaRPr lang="en-GB"/>
        </a:p>
      </dgm:t>
    </dgm:pt>
    <dgm:pt modelId="{1039C153-ECC6-4CAC-8168-218C08E47D8E}" type="pres">
      <dgm:prSet presAssocID="{C57FDC56-EF10-4E8A-A910-3AE12418B67F}" presName="img" presStyleLbl="fgImgPlace1" presStyleIdx="1" presStyleCnt="2"/>
      <dgm:spPr>
        <a:blipFill rotWithShape="0">
          <a:blip xmlns:r="http://schemas.openxmlformats.org/officeDocument/2006/relationships" r:embed="rId1"/>
          <a:stretch>
            <a:fillRect/>
          </a:stretch>
        </a:blipFill>
      </dgm:spPr>
    </dgm:pt>
    <dgm:pt modelId="{32023165-5366-4E72-9C6F-EB832112F4E6}" type="pres">
      <dgm:prSet presAssocID="{C57FDC56-EF10-4E8A-A910-3AE12418B67F}" presName="text" presStyleLbl="node1" presStyleIdx="1" presStyleCnt="2">
        <dgm:presLayoutVars>
          <dgm:bulletEnabled val="1"/>
        </dgm:presLayoutVars>
      </dgm:prSet>
      <dgm:spPr/>
      <dgm:t>
        <a:bodyPr/>
        <a:lstStyle/>
        <a:p>
          <a:endParaRPr lang="en-GB"/>
        </a:p>
      </dgm:t>
    </dgm:pt>
  </dgm:ptLst>
  <dgm:cxnLst>
    <dgm:cxn modelId="{4638EC32-3047-443F-8AA1-F8760A79ED40}" type="presOf" srcId="{0672976F-BF0D-4D0F-8F88-FE1BC4C73AB2}" destId="{67B49031-A563-40E6-BEB3-7E64C8D75172}" srcOrd="0" destOrd="0" presId="urn:microsoft.com/office/officeart/2005/8/layout/vList4"/>
    <dgm:cxn modelId="{622557AA-5E74-40A2-BDB7-425260F10575}" srcId="{0672976F-BF0D-4D0F-8F88-FE1BC4C73AB2}" destId="{C57FDC56-EF10-4E8A-A910-3AE12418B67F}" srcOrd="1" destOrd="0" parTransId="{4FF3936D-0DB1-443C-BD4E-F703896980FA}" sibTransId="{A5AB0CA0-BC5A-4F9D-8B19-A9868DA78B23}"/>
    <dgm:cxn modelId="{3005621D-8C07-479C-83A4-84F69BA41B84}" srcId="{0672976F-BF0D-4D0F-8F88-FE1BC4C73AB2}" destId="{39E42EF6-F67A-4C3F-A468-84388408F75D}" srcOrd="0" destOrd="0" parTransId="{A13F2C36-4523-4A8C-A8C6-74FBCC962C2A}" sibTransId="{2A897D6E-C6A6-4FCB-AF1B-211DEB690F5D}"/>
    <dgm:cxn modelId="{8DE5596F-B396-429F-A48F-A9FB59360880}" type="presOf" srcId="{C57FDC56-EF10-4E8A-A910-3AE12418B67F}" destId="{32023165-5366-4E72-9C6F-EB832112F4E6}" srcOrd="1" destOrd="0" presId="urn:microsoft.com/office/officeart/2005/8/layout/vList4"/>
    <dgm:cxn modelId="{DAFB5EC0-1ED2-4386-83F5-72E788B3BE14}" type="presOf" srcId="{C57FDC56-EF10-4E8A-A910-3AE12418B67F}" destId="{6504600B-1E6A-424E-B5E4-BD8E6FC61EDD}" srcOrd="0" destOrd="0" presId="urn:microsoft.com/office/officeart/2005/8/layout/vList4"/>
    <dgm:cxn modelId="{9B61144C-2CB8-4A5D-AD81-C593B05D9F17}" type="presOf" srcId="{39E42EF6-F67A-4C3F-A468-84388408F75D}" destId="{00F7B5DF-B8FE-4B26-9C93-19BE2C50828A}" srcOrd="1" destOrd="0" presId="urn:microsoft.com/office/officeart/2005/8/layout/vList4"/>
    <dgm:cxn modelId="{082F6D2D-0F14-4299-8E4C-789488F89A51}" type="presOf" srcId="{39E42EF6-F67A-4C3F-A468-84388408F75D}" destId="{14A9B0C0-416B-4ED1-960F-EB5E09017AC8}" srcOrd="0" destOrd="0" presId="urn:microsoft.com/office/officeart/2005/8/layout/vList4"/>
    <dgm:cxn modelId="{49169264-8FB1-4763-B6F3-B43EF9770679}" type="presParOf" srcId="{67B49031-A563-40E6-BEB3-7E64C8D75172}" destId="{F81FA6F8-FC9C-41BA-8969-293FADB6A78C}" srcOrd="0" destOrd="0" presId="urn:microsoft.com/office/officeart/2005/8/layout/vList4"/>
    <dgm:cxn modelId="{EB19AD24-4A5F-430B-A851-418130641159}" type="presParOf" srcId="{F81FA6F8-FC9C-41BA-8969-293FADB6A78C}" destId="{14A9B0C0-416B-4ED1-960F-EB5E09017AC8}" srcOrd="0" destOrd="0" presId="urn:microsoft.com/office/officeart/2005/8/layout/vList4"/>
    <dgm:cxn modelId="{9D9D8D7A-CFD8-4E62-B265-85375445075A}" type="presParOf" srcId="{F81FA6F8-FC9C-41BA-8969-293FADB6A78C}" destId="{3C067F90-9621-4F05-8D19-8A91BC3136EA}" srcOrd="1" destOrd="0" presId="urn:microsoft.com/office/officeart/2005/8/layout/vList4"/>
    <dgm:cxn modelId="{814B859B-9F8B-4BA2-AC57-3C9C4EAB20AC}" type="presParOf" srcId="{F81FA6F8-FC9C-41BA-8969-293FADB6A78C}" destId="{00F7B5DF-B8FE-4B26-9C93-19BE2C50828A}" srcOrd="2" destOrd="0" presId="urn:microsoft.com/office/officeart/2005/8/layout/vList4"/>
    <dgm:cxn modelId="{E0588F8D-3838-4612-AD3D-1F2C5648241F}" type="presParOf" srcId="{67B49031-A563-40E6-BEB3-7E64C8D75172}" destId="{CF3F29C9-75F0-4DAF-82FF-6A0BFD9B2906}" srcOrd="1" destOrd="0" presId="urn:microsoft.com/office/officeart/2005/8/layout/vList4"/>
    <dgm:cxn modelId="{A104688B-4A59-4FFC-8333-23B8B082E340}" type="presParOf" srcId="{67B49031-A563-40E6-BEB3-7E64C8D75172}" destId="{D185579A-CD80-4B98-A482-20067C3B478D}" srcOrd="2" destOrd="0" presId="urn:microsoft.com/office/officeart/2005/8/layout/vList4"/>
    <dgm:cxn modelId="{CA0BB98F-FF7D-4C10-8C99-6A1FCB844ADF}" type="presParOf" srcId="{D185579A-CD80-4B98-A482-20067C3B478D}" destId="{6504600B-1E6A-424E-B5E4-BD8E6FC61EDD}" srcOrd="0" destOrd="0" presId="urn:microsoft.com/office/officeart/2005/8/layout/vList4"/>
    <dgm:cxn modelId="{11DF31E2-4A3A-4447-A16C-A18FE3BA4290}" type="presParOf" srcId="{D185579A-CD80-4B98-A482-20067C3B478D}" destId="{1039C153-ECC6-4CAC-8168-218C08E47D8E}" srcOrd="1" destOrd="0" presId="urn:microsoft.com/office/officeart/2005/8/layout/vList4"/>
    <dgm:cxn modelId="{85946CB7-62E3-4982-A305-F3ABA38B81F5}" type="presParOf" srcId="{D185579A-CD80-4B98-A482-20067C3B478D}" destId="{32023165-5366-4E72-9C6F-EB832112F4E6}"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09DFA9-DDEC-4D45-8B6C-76EAD57FFC2C}" type="doc">
      <dgm:prSet loTypeId="urn:microsoft.com/office/officeart/2005/8/layout/default" loCatId="list" qsTypeId="urn:microsoft.com/office/officeart/2005/8/quickstyle/3d2" qsCatId="3D" csTypeId="urn:microsoft.com/office/officeart/2005/8/colors/accent2_4" csCatId="accent2" phldr="1"/>
      <dgm:spPr/>
      <dgm:t>
        <a:bodyPr/>
        <a:lstStyle/>
        <a:p>
          <a:endParaRPr lang="en-US"/>
        </a:p>
      </dgm:t>
    </dgm:pt>
    <dgm:pt modelId="{31E55B18-0FE3-4698-966D-67E9FC6049A0}">
      <dgm:prSet phldrT="[Text]"/>
      <dgm:spPr/>
      <dgm:t>
        <a:bodyPr/>
        <a:lstStyle/>
        <a:p>
          <a:r>
            <a:rPr lang="en-US" dirty="0" smtClean="0"/>
            <a:t>1. Allah has restored my honour by fulfilling a seemingly impossible prophecy</a:t>
          </a:r>
          <a:endParaRPr lang="en-US" dirty="0"/>
        </a:p>
      </dgm:t>
    </dgm:pt>
    <dgm:pt modelId="{FA34A7A3-01DC-4A00-BBE9-1339E15E777F}" type="parTrans" cxnId="{714CEF9D-3739-4761-A324-6ED3080ED879}">
      <dgm:prSet/>
      <dgm:spPr/>
      <dgm:t>
        <a:bodyPr/>
        <a:lstStyle/>
        <a:p>
          <a:endParaRPr lang="en-US"/>
        </a:p>
      </dgm:t>
    </dgm:pt>
    <dgm:pt modelId="{4D362B63-1E7A-4CA9-8A3D-92F7DC39F9C4}" type="sibTrans" cxnId="{714CEF9D-3739-4761-A324-6ED3080ED879}">
      <dgm:prSet/>
      <dgm:spPr/>
      <dgm:t>
        <a:bodyPr/>
        <a:lstStyle/>
        <a:p>
          <a:endParaRPr lang="en-US"/>
        </a:p>
      </dgm:t>
    </dgm:pt>
    <dgm:pt modelId="{47CF2317-88C6-4EF0-B7E2-B8A427FD3B1E}">
      <dgm:prSet phldrT="[Text]"/>
      <dgm:spPr/>
      <dgm:t>
        <a:bodyPr/>
        <a:lstStyle/>
        <a:p>
          <a:r>
            <a:rPr lang="en-US" dirty="0" smtClean="0"/>
            <a:t>2. Eloquent Arabic books were written by the Promised Messiah (on whom be peace)  and remained unchallenged</a:t>
          </a:r>
          <a:endParaRPr lang="en-US" dirty="0"/>
        </a:p>
      </dgm:t>
    </dgm:pt>
    <dgm:pt modelId="{4C8ABD56-A233-431B-85C8-8554E93BBE20}" type="parTrans" cxnId="{38F93D63-C7E4-4E43-9D9D-E59F496790B6}">
      <dgm:prSet/>
      <dgm:spPr/>
      <dgm:t>
        <a:bodyPr/>
        <a:lstStyle/>
        <a:p>
          <a:endParaRPr lang="en-US"/>
        </a:p>
      </dgm:t>
    </dgm:pt>
    <dgm:pt modelId="{421B92B1-BE91-4FA8-9986-76631F43388F}" type="sibTrans" cxnId="{38F93D63-C7E4-4E43-9D9D-E59F496790B6}">
      <dgm:prSet/>
      <dgm:spPr/>
      <dgm:t>
        <a:bodyPr/>
        <a:lstStyle/>
        <a:p>
          <a:endParaRPr lang="en-US"/>
        </a:p>
      </dgm:t>
    </dgm:pt>
    <dgm:pt modelId="{900E5A35-6E0A-43E0-B890-2566CF5FA5A6}">
      <dgm:prSet phldrT="[Text]"/>
      <dgm:spPr/>
      <dgm:t>
        <a:bodyPr/>
        <a:lstStyle/>
        <a:p>
          <a:r>
            <a:rPr lang="en-US" dirty="0" smtClean="0">
              <a:solidFill>
                <a:srgbClr val="043A0D"/>
              </a:solidFill>
            </a:rPr>
            <a:t>3. Dramatic increase in the number of followers of Promised Messiah (on whom be peace) took place</a:t>
          </a:r>
          <a:endParaRPr lang="en-US" dirty="0">
            <a:solidFill>
              <a:srgbClr val="043A0D"/>
            </a:solidFill>
          </a:endParaRPr>
        </a:p>
      </dgm:t>
    </dgm:pt>
    <dgm:pt modelId="{8A1F75D0-FF17-44B5-8C9D-5279FC35E671}" type="parTrans" cxnId="{D0C854F5-AFC1-478E-8F5F-3724803B9DA0}">
      <dgm:prSet/>
      <dgm:spPr/>
      <dgm:t>
        <a:bodyPr/>
        <a:lstStyle/>
        <a:p>
          <a:endParaRPr lang="en-US"/>
        </a:p>
      </dgm:t>
    </dgm:pt>
    <dgm:pt modelId="{0BBFE7A4-8096-43A0-9D75-9A1B01E6855D}" type="sibTrans" cxnId="{D0C854F5-AFC1-478E-8F5F-3724803B9DA0}">
      <dgm:prSet/>
      <dgm:spPr/>
      <dgm:t>
        <a:bodyPr/>
        <a:lstStyle/>
        <a:p>
          <a:endParaRPr lang="en-US"/>
        </a:p>
      </dgm:t>
    </dgm:pt>
    <dgm:pt modelId="{7486EDE7-9526-4D97-90BF-46135877645B}">
      <dgm:prSet phldrT="[Text]"/>
      <dgm:spPr/>
      <dgm:t>
        <a:bodyPr/>
        <a:lstStyle/>
        <a:p>
          <a:r>
            <a:rPr lang="en-US" dirty="0" smtClean="0">
              <a:solidFill>
                <a:srgbClr val="043A0D"/>
              </a:solidFill>
            </a:rPr>
            <a:t>4. The advent of the celestial signs took place</a:t>
          </a:r>
          <a:endParaRPr lang="en-US" dirty="0">
            <a:solidFill>
              <a:srgbClr val="043A0D"/>
            </a:solidFill>
          </a:endParaRPr>
        </a:p>
      </dgm:t>
    </dgm:pt>
    <dgm:pt modelId="{600408C3-A94A-480D-B786-1BD0B9F7BB8E}" type="parTrans" cxnId="{5B1D4780-D3AB-402F-834B-A6BE483C6206}">
      <dgm:prSet/>
      <dgm:spPr/>
      <dgm:t>
        <a:bodyPr/>
        <a:lstStyle/>
        <a:p>
          <a:endParaRPr lang="en-US"/>
        </a:p>
      </dgm:t>
    </dgm:pt>
    <dgm:pt modelId="{E93B37CE-15E2-46DE-B0BB-8F0BE510F8F0}" type="sibTrans" cxnId="{5B1D4780-D3AB-402F-834B-A6BE483C6206}">
      <dgm:prSet/>
      <dgm:spPr/>
      <dgm:t>
        <a:bodyPr/>
        <a:lstStyle/>
        <a:p>
          <a:endParaRPr lang="en-US"/>
        </a:p>
      </dgm:t>
    </dgm:pt>
    <dgm:pt modelId="{2FB62BD9-C99D-4593-8B04-6218891068DC}">
      <dgm:prSet phldrT="[Text]"/>
      <dgm:spPr/>
      <dgm:t>
        <a:bodyPr/>
        <a:lstStyle/>
        <a:p>
          <a:r>
            <a:rPr lang="en-US" dirty="0" smtClean="0"/>
            <a:t>5. Highly advanced comprehension of the Holy Quran was demonstrated by the Promised Messiah (on whom be peace)</a:t>
          </a:r>
          <a:endParaRPr lang="en-US" dirty="0"/>
        </a:p>
      </dgm:t>
    </dgm:pt>
    <dgm:pt modelId="{3576C1D7-4854-4D0F-8AA2-33171778802B}" type="parTrans" cxnId="{9B0D099E-67D9-4D87-A6C3-D2BB0822EF51}">
      <dgm:prSet/>
      <dgm:spPr/>
      <dgm:t>
        <a:bodyPr/>
        <a:lstStyle/>
        <a:p>
          <a:endParaRPr lang="en-US"/>
        </a:p>
      </dgm:t>
    </dgm:pt>
    <dgm:pt modelId="{B7907083-9681-482F-AB34-4BC5433DFBE4}" type="sibTrans" cxnId="{9B0D099E-67D9-4D87-A6C3-D2BB0822EF51}">
      <dgm:prSet/>
      <dgm:spPr/>
      <dgm:t>
        <a:bodyPr/>
        <a:lstStyle/>
        <a:p>
          <a:endParaRPr lang="en-US"/>
        </a:p>
      </dgm:t>
    </dgm:pt>
    <dgm:pt modelId="{7A45FFB1-1868-4486-A3CC-FAA5541F5265}" type="pres">
      <dgm:prSet presAssocID="{9D09DFA9-DDEC-4D45-8B6C-76EAD57FFC2C}" presName="diagram" presStyleCnt="0">
        <dgm:presLayoutVars>
          <dgm:dir/>
          <dgm:resizeHandles val="exact"/>
        </dgm:presLayoutVars>
      </dgm:prSet>
      <dgm:spPr/>
      <dgm:t>
        <a:bodyPr/>
        <a:lstStyle/>
        <a:p>
          <a:endParaRPr lang="en-GB"/>
        </a:p>
      </dgm:t>
    </dgm:pt>
    <dgm:pt modelId="{083C196C-83E9-4499-947C-3709C1976CC3}" type="pres">
      <dgm:prSet presAssocID="{31E55B18-0FE3-4698-966D-67E9FC6049A0}" presName="node" presStyleLbl="node1" presStyleIdx="0" presStyleCnt="5">
        <dgm:presLayoutVars>
          <dgm:bulletEnabled val="1"/>
        </dgm:presLayoutVars>
      </dgm:prSet>
      <dgm:spPr/>
      <dgm:t>
        <a:bodyPr/>
        <a:lstStyle/>
        <a:p>
          <a:endParaRPr lang="en-GB"/>
        </a:p>
      </dgm:t>
    </dgm:pt>
    <dgm:pt modelId="{41AB6415-4C27-43E1-B786-FB8A56DD9A40}" type="pres">
      <dgm:prSet presAssocID="{4D362B63-1E7A-4CA9-8A3D-92F7DC39F9C4}" presName="sibTrans" presStyleCnt="0"/>
      <dgm:spPr/>
      <dgm:t>
        <a:bodyPr/>
        <a:lstStyle/>
        <a:p>
          <a:endParaRPr lang="en-GB"/>
        </a:p>
      </dgm:t>
    </dgm:pt>
    <dgm:pt modelId="{BFAD988B-5BED-46E0-9158-689AFE8D9CEE}" type="pres">
      <dgm:prSet presAssocID="{47CF2317-88C6-4EF0-B7E2-B8A427FD3B1E}" presName="node" presStyleLbl="node1" presStyleIdx="1" presStyleCnt="5">
        <dgm:presLayoutVars>
          <dgm:bulletEnabled val="1"/>
        </dgm:presLayoutVars>
      </dgm:prSet>
      <dgm:spPr/>
      <dgm:t>
        <a:bodyPr/>
        <a:lstStyle/>
        <a:p>
          <a:endParaRPr lang="en-GB"/>
        </a:p>
      </dgm:t>
    </dgm:pt>
    <dgm:pt modelId="{62437897-EC24-4763-92BB-BA2008F20BC3}" type="pres">
      <dgm:prSet presAssocID="{421B92B1-BE91-4FA8-9986-76631F43388F}" presName="sibTrans" presStyleCnt="0"/>
      <dgm:spPr/>
      <dgm:t>
        <a:bodyPr/>
        <a:lstStyle/>
        <a:p>
          <a:endParaRPr lang="en-GB"/>
        </a:p>
      </dgm:t>
    </dgm:pt>
    <dgm:pt modelId="{BF1F0ACF-EB98-4754-A579-3C9B3ABFA9FC}" type="pres">
      <dgm:prSet presAssocID="{900E5A35-6E0A-43E0-B890-2566CF5FA5A6}" presName="node" presStyleLbl="node1" presStyleIdx="2" presStyleCnt="5">
        <dgm:presLayoutVars>
          <dgm:bulletEnabled val="1"/>
        </dgm:presLayoutVars>
      </dgm:prSet>
      <dgm:spPr/>
      <dgm:t>
        <a:bodyPr/>
        <a:lstStyle/>
        <a:p>
          <a:endParaRPr lang="en-GB"/>
        </a:p>
      </dgm:t>
    </dgm:pt>
    <dgm:pt modelId="{3ACB00D7-FE17-46E0-852A-358DA41B6B25}" type="pres">
      <dgm:prSet presAssocID="{0BBFE7A4-8096-43A0-9D75-9A1B01E6855D}" presName="sibTrans" presStyleCnt="0"/>
      <dgm:spPr/>
      <dgm:t>
        <a:bodyPr/>
        <a:lstStyle/>
        <a:p>
          <a:endParaRPr lang="en-GB"/>
        </a:p>
      </dgm:t>
    </dgm:pt>
    <dgm:pt modelId="{1F8AB8F0-C969-43D3-87A5-776260CCA59C}" type="pres">
      <dgm:prSet presAssocID="{7486EDE7-9526-4D97-90BF-46135877645B}" presName="node" presStyleLbl="node1" presStyleIdx="3" presStyleCnt="5">
        <dgm:presLayoutVars>
          <dgm:bulletEnabled val="1"/>
        </dgm:presLayoutVars>
      </dgm:prSet>
      <dgm:spPr/>
      <dgm:t>
        <a:bodyPr/>
        <a:lstStyle/>
        <a:p>
          <a:endParaRPr lang="en-GB"/>
        </a:p>
      </dgm:t>
    </dgm:pt>
    <dgm:pt modelId="{5A73F344-E4F1-48B2-AC71-B0BC9587CE10}" type="pres">
      <dgm:prSet presAssocID="{E93B37CE-15E2-46DE-B0BB-8F0BE510F8F0}" presName="sibTrans" presStyleCnt="0"/>
      <dgm:spPr/>
      <dgm:t>
        <a:bodyPr/>
        <a:lstStyle/>
        <a:p>
          <a:endParaRPr lang="en-GB"/>
        </a:p>
      </dgm:t>
    </dgm:pt>
    <dgm:pt modelId="{7C3FCFDB-0C56-40AE-8E0C-59A59AFF7A03}" type="pres">
      <dgm:prSet presAssocID="{2FB62BD9-C99D-4593-8B04-6218891068DC}" presName="node" presStyleLbl="node1" presStyleIdx="4" presStyleCnt="5">
        <dgm:presLayoutVars>
          <dgm:bulletEnabled val="1"/>
        </dgm:presLayoutVars>
      </dgm:prSet>
      <dgm:spPr/>
      <dgm:t>
        <a:bodyPr/>
        <a:lstStyle/>
        <a:p>
          <a:endParaRPr lang="en-GB"/>
        </a:p>
      </dgm:t>
    </dgm:pt>
  </dgm:ptLst>
  <dgm:cxnLst>
    <dgm:cxn modelId="{5B1D4780-D3AB-402F-834B-A6BE483C6206}" srcId="{9D09DFA9-DDEC-4D45-8B6C-76EAD57FFC2C}" destId="{7486EDE7-9526-4D97-90BF-46135877645B}" srcOrd="3" destOrd="0" parTransId="{600408C3-A94A-480D-B786-1BD0B9F7BB8E}" sibTransId="{E93B37CE-15E2-46DE-B0BB-8F0BE510F8F0}"/>
    <dgm:cxn modelId="{D0C854F5-AFC1-478E-8F5F-3724803B9DA0}" srcId="{9D09DFA9-DDEC-4D45-8B6C-76EAD57FFC2C}" destId="{900E5A35-6E0A-43E0-B890-2566CF5FA5A6}" srcOrd="2" destOrd="0" parTransId="{8A1F75D0-FF17-44B5-8C9D-5279FC35E671}" sibTransId="{0BBFE7A4-8096-43A0-9D75-9A1B01E6855D}"/>
    <dgm:cxn modelId="{9B0D099E-67D9-4D87-A6C3-D2BB0822EF51}" srcId="{9D09DFA9-DDEC-4D45-8B6C-76EAD57FFC2C}" destId="{2FB62BD9-C99D-4593-8B04-6218891068DC}" srcOrd="4" destOrd="0" parTransId="{3576C1D7-4854-4D0F-8AA2-33171778802B}" sibTransId="{B7907083-9681-482F-AB34-4BC5433DFBE4}"/>
    <dgm:cxn modelId="{2DA3878E-1519-492B-8594-36636CE21DE6}" type="presOf" srcId="{7486EDE7-9526-4D97-90BF-46135877645B}" destId="{1F8AB8F0-C969-43D3-87A5-776260CCA59C}" srcOrd="0" destOrd="0" presId="urn:microsoft.com/office/officeart/2005/8/layout/default"/>
    <dgm:cxn modelId="{714CEF9D-3739-4761-A324-6ED3080ED879}" srcId="{9D09DFA9-DDEC-4D45-8B6C-76EAD57FFC2C}" destId="{31E55B18-0FE3-4698-966D-67E9FC6049A0}" srcOrd="0" destOrd="0" parTransId="{FA34A7A3-01DC-4A00-BBE9-1339E15E777F}" sibTransId="{4D362B63-1E7A-4CA9-8A3D-92F7DC39F9C4}"/>
    <dgm:cxn modelId="{38F93D63-C7E4-4E43-9D9D-E59F496790B6}" srcId="{9D09DFA9-DDEC-4D45-8B6C-76EAD57FFC2C}" destId="{47CF2317-88C6-4EF0-B7E2-B8A427FD3B1E}" srcOrd="1" destOrd="0" parTransId="{4C8ABD56-A233-431B-85C8-8554E93BBE20}" sibTransId="{421B92B1-BE91-4FA8-9986-76631F43388F}"/>
    <dgm:cxn modelId="{90B6AF21-F5D5-45F3-AB0B-E7A11188BFF9}" type="presOf" srcId="{9D09DFA9-DDEC-4D45-8B6C-76EAD57FFC2C}" destId="{7A45FFB1-1868-4486-A3CC-FAA5541F5265}" srcOrd="0" destOrd="0" presId="urn:microsoft.com/office/officeart/2005/8/layout/default"/>
    <dgm:cxn modelId="{AF5F85DD-FC54-443A-8284-5357CEE07A69}" type="presOf" srcId="{47CF2317-88C6-4EF0-B7E2-B8A427FD3B1E}" destId="{BFAD988B-5BED-46E0-9158-689AFE8D9CEE}" srcOrd="0" destOrd="0" presId="urn:microsoft.com/office/officeart/2005/8/layout/default"/>
    <dgm:cxn modelId="{22BE605D-339F-4D9E-A214-9E652ECE6BF5}" type="presOf" srcId="{2FB62BD9-C99D-4593-8B04-6218891068DC}" destId="{7C3FCFDB-0C56-40AE-8E0C-59A59AFF7A03}" srcOrd="0" destOrd="0" presId="urn:microsoft.com/office/officeart/2005/8/layout/default"/>
    <dgm:cxn modelId="{2929BFCC-94B9-43AC-9413-E4154709CFEC}" type="presOf" srcId="{31E55B18-0FE3-4698-966D-67E9FC6049A0}" destId="{083C196C-83E9-4499-947C-3709C1976CC3}" srcOrd="0" destOrd="0" presId="urn:microsoft.com/office/officeart/2005/8/layout/default"/>
    <dgm:cxn modelId="{5F1E0615-A150-4EB4-8BFA-1FB944EAAED5}" type="presOf" srcId="{900E5A35-6E0A-43E0-B890-2566CF5FA5A6}" destId="{BF1F0ACF-EB98-4754-A579-3C9B3ABFA9FC}" srcOrd="0" destOrd="0" presId="urn:microsoft.com/office/officeart/2005/8/layout/default"/>
    <dgm:cxn modelId="{88C2C51E-08C7-40F8-8FE2-D836D5154AD4}" type="presParOf" srcId="{7A45FFB1-1868-4486-A3CC-FAA5541F5265}" destId="{083C196C-83E9-4499-947C-3709C1976CC3}" srcOrd="0" destOrd="0" presId="urn:microsoft.com/office/officeart/2005/8/layout/default"/>
    <dgm:cxn modelId="{15FACCD5-E058-4A2A-9E64-B93B373ADEDA}" type="presParOf" srcId="{7A45FFB1-1868-4486-A3CC-FAA5541F5265}" destId="{41AB6415-4C27-43E1-B786-FB8A56DD9A40}" srcOrd="1" destOrd="0" presId="urn:microsoft.com/office/officeart/2005/8/layout/default"/>
    <dgm:cxn modelId="{C627815D-655F-406F-B841-75581C108E00}" type="presParOf" srcId="{7A45FFB1-1868-4486-A3CC-FAA5541F5265}" destId="{BFAD988B-5BED-46E0-9158-689AFE8D9CEE}" srcOrd="2" destOrd="0" presId="urn:microsoft.com/office/officeart/2005/8/layout/default"/>
    <dgm:cxn modelId="{27375D59-83C3-425F-B910-577B699B9800}" type="presParOf" srcId="{7A45FFB1-1868-4486-A3CC-FAA5541F5265}" destId="{62437897-EC24-4763-92BB-BA2008F20BC3}" srcOrd="3" destOrd="0" presId="urn:microsoft.com/office/officeart/2005/8/layout/default"/>
    <dgm:cxn modelId="{4F7F68B1-79F7-46F0-B25F-F6731D263760}" type="presParOf" srcId="{7A45FFB1-1868-4486-A3CC-FAA5541F5265}" destId="{BF1F0ACF-EB98-4754-A579-3C9B3ABFA9FC}" srcOrd="4" destOrd="0" presId="urn:microsoft.com/office/officeart/2005/8/layout/default"/>
    <dgm:cxn modelId="{3DE03AC9-46C4-4499-A751-758AAB3D7B30}" type="presParOf" srcId="{7A45FFB1-1868-4486-A3CC-FAA5541F5265}" destId="{3ACB00D7-FE17-46E0-852A-358DA41B6B25}" srcOrd="5" destOrd="0" presId="urn:microsoft.com/office/officeart/2005/8/layout/default"/>
    <dgm:cxn modelId="{68ADC5DB-0A39-43DA-9624-1F4756D0127F}" type="presParOf" srcId="{7A45FFB1-1868-4486-A3CC-FAA5541F5265}" destId="{1F8AB8F0-C969-43D3-87A5-776260CCA59C}" srcOrd="6" destOrd="0" presId="urn:microsoft.com/office/officeart/2005/8/layout/default"/>
    <dgm:cxn modelId="{CFC35421-4A31-47C9-8603-50F1CFA2D2CB}" type="presParOf" srcId="{7A45FFB1-1868-4486-A3CC-FAA5541F5265}" destId="{5A73F344-E4F1-48B2-AC71-B0BC9587CE10}" srcOrd="7" destOrd="0" presId="urn:microsoft.com/office/officeart/2005/8/layout/default"/>
    <dgm:cxn modelId="{B3473F93-60D0-44CF-AD07-EB4FDA1933FD}" type="presParOf" srcId="{7A45FFB1-1868-4486-A3CC-FAA5541F5265}" destId="{7C3FCFDB-0C56-40AE-8E0C-59A59AFF7A03}" srcOrd="8"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09DFA9-DDEC-4D45-8B6C-76EAD57FFC2C}" type="doc">
      <dgm:prSet loTypeId="urn:microsoft.com/office/officeart/2005/8/layout/default" loCatId="list" qsTypeId="urn:microsoft.com/office/officeart/2005/8/quickstyle/3d2" qsCatId="3D" csTypeId="urn:microsoft.com/office/officeart/2005/8/colors/accent2_4" csCatId="accent2" phldr="1"/>
      <dgm:spPr/>
      <dgm:t>
        <a:bodyPr/>
        <a:lstStyle/>
        <a:p>
          <a:endParaRPr lang="en-US"/>
        </a:p>
      </dgm:t>
    </dgm:pt>
    <dgm:pt modelId="{31E55B18-0FE3-4698-966D-67E9FC6049A0}">
      <dgm:prSet phldrT="[Text]"/>
      <dgm:spPr/>
      <dgm:t>
        <a:bodyPr/>
        <a:lstStyle/>
        <a:p>
          <a:r>
            <a:rPr lang="en-US" dirty="0" smtClean="0"/>
            <a:t>6. A prophesied son was born to the Promised Messiah (on whom be peace) and not his opponent as he predicted. </a:t>
          </a:r>
          <a:endParaRPr lang="en-US" dirty="0"/>
        </a:p>
      </dgm:t>
    </dgm:pt>
    <dgm:pt modelId="{FA34A7A3-01DC-4A00-BBE9-1339E15E777F}" type="parTrans" cxnId="{714CEF9D-3739-4761-A324-6ED3080ED879}">
      <dgm:prSet/>
      <dgm:spPr/>
      <dgm:t>
        <a:bodyPr/>
        <a:lstStyle/>
        <a:p>
          <a:endParaRPr lang="en-US"/>
        </a:p>
      </dgm:t>
    </dgm:pt>
    <dgm:pt modelId="{4D362B63-1E7A-4CA9-8A3D-92F7DC39F9C4}" type="sibTrans" cxnId="{714CEF9D-3739-4761-A324-6ED3080ED879}">
      <dgm:prSet/>
      <dgm:spPr/>
      <dgm:t>
        <a:bodyPr/>
        <a:lstStyle/>
        <a:p>
          <a:endParaRPr lang="en-US"/>
        </a:p>
      </dgm:t>
    </dgm:pt>
    <dgm:pt modelId="{47CF2317-88C6-4EF0-B7E2-B8A427FD3B1E}">
      <dgm:prSet phldrT="[Text]"/>
      <dgm:spPr/>
      <dgm:t>
        <a:bodyPr/>
        <a:lstStyle/>
        <a:p>
          <a:r>
            <a:rPr lang="en-US" dirty="0" smtClean="0">
              <a:solidFill>
                <a:schemeClr val="tx1"/>
              </a:solidFill>
            </a:rPr>
            <a:t>7. The sincere and enhanced  dedication of the followers of the Promised Messiah (on whom be peace) was seen with a major increase in donations by followers, who regarded this an honour to give money to this movement.</a:t>
          </a:r>
          <a:endParaRPr lang="en-US" dirty="0">
            <a:solidFill>
              <a:schemeClr val="tx1"/>
            </a:solidFill>
          </a:endParaRPr>
        </a:p>
      </dgm:t>
    </dgm:pt>
    <dgm:pt modelId="{4C8ABD56-A233-431B-85C8-8554E93BBE20}" type="parTrans" cxnId="{38F93D63-C7E4-4E43-9D9D-E59F496790B6}">
      <dgm:prSet/>
      <dgm:spPr/>
      <dgm:t>
        <a:bodyPr/>
        <a:lstStyle/>
        <a:p>
          <a:endParaRPr lang="en-US"/>
        </a:p>
      </dgm:t>
    </dgm:pt>
    <dgm:pt modelId="{421B92B1-BE91-4FA8-9986-76631F43388F}" type="sibTrans" cxnId="{38F93D63-C7E4-4E43-9D9D-E59F496790B6}">
      <dgm:prSet/>
      <dgm:spPr/>
      <dgm:t>
        <a:bodyPr/>
        <a:lstStyle/>
        <a:p>
          <a:endParaRPr lang="en-US"/>
        </a:p>
      </dgm:t>
    </dgm:pt>
    <dgm:pt modelId="{7A45FFB1-1868-4486-A3CC-FAA5541F5265}" type="pres">
      <dgm:prSet presAssocID="{9D09DFA9-DDEC-4D45-8B6C-76EAD57FFC2C}" presName="diagram" presStyleCnt="0">
        <dgm:presLayoutVars>
          <dgm:dir/>
          <dgm:resizeHandles val="exact"/>
        </dgm:presLayoutVars>
      </dgm:prSet>
      <dgm:spPr/>
      <dgm:t>
        <a:bodyPr/>
        <a:lstStyle/>
        <a:p>
          <a:endParaRPr lang="en-GB"/>
        </a:p>
      </dgm:t>
    </dgm:pt>
    <dgm:pt modelId="{083C196C-83E9-4499-947C-3709C1976CC3}" type="pres">
      <dgm:prSet presAssocID="{31E55B18-0FE3-4698-966D-67E9FC6049A0}" presName="node" presStyleLbl="node1" presStyleIdx="0" presStyleCnt="2">
        <dgm:presLayoutVars>
          <dgm:bulletEnabled val="1"/>
        </dgm:presLayoutVars>
      </dgm:prSet>
      <dgm:spPr/>
      <dgm:t>
        <a:bodyPr/>
        <a:lstStyle/>
        <a:p>
          <a:endParaRPr lang="en-GB"/>
        </a:p>
      </dgm:t>
    </dgm:pt>
    <dgm:pt modelId="{41AB6415-4C27-43E1-B786-FB8A56DD9A40}" type="pres">
      <dgm:prSet presAssocID="{4D362B63-1E7A-4CA9-8A3D-92F7DC39F9C4}" presName="sibTrans" presStyleCnt="0"/>
      <dgm:spPr/>
      <dgm:t>
        <a:bodyPr/>
        <a:lstStyle/>
        <a:p>
          <a:endParaRPr lang="en-GB"/>
        </a:p>
      </dgm:t>
    </dgm:pt>
    <dgm:pt modelId="{BFAD988B-5BED-46E0-9158-689AFE8D9CEE}" type="pres">
      <dgm:prSet presAssocID="{47CF2317-88C6-4EF0-B7E2-B8A427FD3B1E}" presName="node" presStyleLbl="node1" presStyleIdx="1" presStyleCnt="2">
        <dgm:presLayoutVars>
          <dgm:bulletEnabled val="1"/>
        </dgm:presLayoutVars>
      </dgm:prSet>
      <dgm:spPr/>
      <dgm:t>
        <a:bodyPr/>
        <a:lstStyle/>
        <a:p>
          <a:endParaRPr lang="en-GB"/>
        </a:p>
      </dgm:t>
    </dgm:pt>
  </dgm:ptLst>
  <dgm:cxnLst>
    <dgm:cxn modelId="{70F1AF7E-5063-4F55-90AE-B1FD5DCD81EB}" type="presOf" srcId="{47CF2317-88C6-4EF0-B7E2-B8A427FD3B1E}" destId="{BFAD988B-5BED-46E0-9158-689AFE8D9CEE}" srcOrd="0" destOrd="0" presId="urn:microsoft.com/office/officeart/2005/8/layout/default"/>
    <dgm:cxn modelId="{8D2A3913-0662-4390-9D3F-D48CE797F4D7}" type="presOf" srcId="{31E55B18-0FE3-4698-966D-67E9FC6049A0}" destId="{083C196C-83E9-4499-947C-3709C1976CC3}" srcOrd="0" destOrd="0" presId="urn:microsoft.com/office/officeart/2005/8/layout/default"/>
    <dgm:cxn modelId="{714CEF9D-3739-4761-A324-6ED3080ED879}" srcId="{9D09DFA9-DDEC-4D45-8B6C-76EAD57FFC2C}" destId="{31E55B18-0FE3-4698-966D-67E9FC6049A0}" srcOrd="0" destOrd="0" parTransId="{FA34A7A3-01DC-4A00-BBE9-1339E15E777F}" sibTransId="{4D362B63-1E7A-4CA9-8A3D-92F7DC39F9C4}"/>
    <dgm:cxn modelId="{38F93D63-C7E4-4E43-9D9D-E59F496790B6}" srcId="{9D09DFA9-DDEC-4D45-8B6C-76EAD57FFC2C}" destId="{47CF2317-88C6-4EF0-B7E2-B8A427FD3B1E}" srcOrd="1" destOrd="0" parTransId="{4C8ABD56-A233-431B-85C8-8554E93BBE20}" sibTransId="{421B92B1-BE91-4FA8-9986-76631F43388F}"/>
    <dgm:cxn modelId="{8518DAF3-8FB0-48E3-ABEA-BE86EDDAA01B}" type="presOf" srcId="{9D09DFA9-DDEC-4D45-8B6C-76EAD57FFC2C}" destId="{7A45FFB1-1868-4486-A3CC-FAA5541F5265}" srcOrd="0" destOrd="0" presId="urn:microsoft.com/office/officeart/2005/8/layout/default"/>
    <dgm:cxn modelId="{338004E7-DAEE-40DF-9932-0C9DFD3F4211}" type="presParOf" srcId="{7A45FFB1-1868-4486-A3CC-FAA5541F5265}" destId="{083C196C-83E9-4499-947C-3709C1976CC3}" srcOrd="0" destOrd="0" presId="urn:microsoft.com/office/officeart/2005/8/layout/default"/>
    <dgm:cxn modelId="{88133808-1A24-4AA6-ADCE-56DBE2AB9C76}" type="presParOf" srcId="{7A45FFB1-1868-4486-A3CC-FAA5541F5265}" destId="{41AB6415-4C27-43E1-B786-FB8A56DD9A40}" srcOrd="1" destOrd="0" presId="urn:microsoft.com/office/officeart/2005/8/layout/default"/>
    <dgm:cxn modelId="{326490CC-0860-4C2D-ADAD-FE04778907A0}" type="presParOf" srcId="{7A45FFB1-1868-4486-A3CC-FAA5541F5265}" destId="{BFAD988B-5BED-46E0-9158-689AFE8D9CEE}"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05D44A-FDFE-4A45-ADFB-9F261E8B3369}" type="doc">
      <dgm:prSet loTypeId="urn:microsoft.com/office/officeart/2005/8/layout/default" loCatId="list" qsTypeId="urn:microsoft.com/office/officeart/2005/8/quickstyle/3d2" qsCatId="3D" csTypeId="urn:microsoft.com/office/officeart/2005/8/colors/accent2_4" csCatId="accent2" phldr="1"/>
      <dgm:spPr/>
      <dgm:t>
        <a:bodyPr/>
        <a:lstStyle/>
        <a:p>
          <a:endParaRPr lang="en-GB"/>
        </a:p>
      </dgm:t>
    </dgm:pt>
    <dgm:pt modelId="{270D51C8-7D17-4E59-BDD5-F1A6DB04B6C1}">
      <dgm:prSet/>
      <dgm:spPr/>
      <dgm:t>
        <a:bodyPr/>
        <a:lstStyle/>
        <a:p>
          <a:r>
            <a:rPr lang="en-US" dirty="0" smtClean="0"/>
            <a:t>8. The writing of book </a:t>
          </a:r>
          <a:r>
            <a:rPr lang="en-US" i="1" dirty="0" err="1" smtClean="0"/>
            <a:t>Satt</a:t>
          </a:r>
          <a:r>
            <a:rPr lang="en-US" i="1" dirty="0" smtClean="0"/>
            <a:t> </a:t>
          </a:r>
          <a:r>
            <a:rPr lang="en-US" i="1" dirty="0" err="1" smtClean="0"/>
            <a:t>Batchun</a:t>
          </a:r>
          <a:r>
            <a:rPr lang="en-US" i="1" dirty="0" smtClean="0"/>
            <a:t> </a:t>
          </a:r>
          <a:r>
            <a:rPr lang="en-US" dirty="0" smtClean="0"/>
            <a:t>with the special grace of Allah, the truth about the </a:t>
          </a:r>
          <a:r>
            <a:rPr lang="en-US" i="1" dirty="0" err="1" smtClean="0"/>
            <a:t>chola</a:t>
          </a:r>
          <a:r>
            <a:rPr lang="en-US" i="1" dirty="0" smtClean="0"/>
            <a:t> Baba Guru Nanak</a:t>
          </a:r>
          <a:r>
            <a:rPr lang="en-US" dirty="0" smtClean="0"/>
            <a:t> was shown to the whole world </a:t>
          </a:r>
          <a:endParaRPr lang="en-US" dirty="0"/>
        </a:p>
      </dgm:t>
    </dgm:pt>
    <dgm:pt modelId="{03865B13-7F6C-4AAB-A396-A3A841A27C64}" type="parTrans" cxnId="{7434CB94-B77A-4F1B-8F2E-4285AC5E6FED}">
      <dgm:prSet/>
      <dgm:spPr/>
      <dgm:t>
        <a:bodyPr/>
        <a:lstStyle/>
        <a:p>
          <a:endParaRPr lang="en-GB"/>
        </a:p>
      </dgm:t>
    </dgm:pt>
    <dgm:pt modelId="{F804D741-933E-432E-B457-E01E136D4701}" type="sibTrans" cxnId="{7434CB94-B77A-4F1B-8F2E-4285AC5E6FED}">
      <dgm:prSet/>
      <dgm:spPr/>
      <dgm:t>
        <a:bodyPr/>
        <a:lstStyle/>
        <a:p>
          <a:endParaRPr lang="en-GB"/>
        </a:p>
      </dgm:t>
    </dgm:pt>
    <dgm:pt modelId="{1CF09A36-8690-4F52-83E0-3F6C7BF15CDB}">
      <dgm:prSet/>
      <dgm:spPr/>
      <dgm:t>
        <a:bodyPr/>
        <a:lstStyle/>
        <a:p>
          <a:r>
            <a:rPr lang="en-US" dirty="0" smtClean="0">
              <a:solidFill>
                <a:schemeClr val="tx1"/>
              </a:solidFill>
            </a:rPr>
            <a:t>9. Eight thousand followers entered the Ahmadiyya movement from Lahore, Sialkot, Amritsar and </a:t>
          </a:r>
          <a:r>
            <a:rPr lang="en-US" dirty="0" err="1" smtClean="0">
              <a:solidFill>
                <a:schemeClr val="tx1"/>
              </a:solidFill>
            </a:rPr>
            <a:t>Kapurthala</a:t>
          </a:r>
          <a:r>
            <a:rPr lang="en-US" dirty="0" smtClean="0">
              <a:solidFill>
                <a:schemeClr val="tx1"/>
              </a:solidFill>
            </a:rPr>
            <a:t>. These people excelled in their abilities and righteousness</a:t>
          </a:r>
          <a:endParaRPr lang="en-US" dirty="0">
            <a:solidFill>
              <a:schemeClr val="tx1"/>
            </a:solidFill>
          </a:endParaRPr>
        </a:p>
      </dgm:t>
    </dgm:pt>
    <dgm:pt modelId="{1DFA6AD0-956C-46DC-8D25-71489062D955}" type="parTrans" cxnId="{C224D1AB-5508-4174-B7BC-8EA9C36BBE68}">
      <dgm:prSet/>
      <dgm:spPr/>
      <dgm:t>
        <a:bodyPr/>
        <a:lstStyle/>
        <a:p>
          <a:endParaRPr lang="en-GB"/>
        </a:p>
      </dgm:t>
    </dgm:pt>
    <dgm:pt modelId="{455EE0E9-1102-49CD-85D7-1FD0C64A5BD2}" type="sibTrans" cxnId="{C224D1AB-5508-4174-B7BC-8EA9C36BBE68}">
      <dgm:prSet/>
      <dgm:spPr/>
      <dgm:t>
        <a:bodyPr/>
        <a:lstStyle/>
        <a:p>
          <a:endParaRPr lang="en-GB"/>
        </a:p>
      </dgm:t>
    </dgm:pt>
    <dgm:pt modelId="{D37E6941-6152-4023-90EE-060EE5790F8A}" type="pres">
      <dgm:prSet presAssocID="{6B05D44A-FDFE-4A45-ADFB-9F261E8B3369}" presName="diagram" presStyleCnt="0">
        <dgm:presLayoutVars>
          <dgm:dir/>
          <dgm:resizeHandles val="exact"/>
        </dgm:presLayoutVars>
      </dgm:prSet>
      <dgm:spPr/>
      <dgm:t>
        <a:bodyPr/>
        <a:lstStyle/>
        <a:p>
          <a:endParaRPr lang="en-GB"/>
        </a:p>
      </dgm:t>
    </dgm:pt>
    <dgm:pt modelId="{4C5C3607-CB17-4DB0-850A-08D0823287AD}" type="pres">
      <dgm:prSet presAssocID="{270D51C8-7D17-4E59-BDD5-F1A6DB04B6C1}" presName="node" presStyleLbl="node1" presStyleIdx="0" presStyleCnt="2" custLinFactNeighborX="-1971" custLinFactNeighborY="-32659">
        <dgm:presLayoutVars>
          <dgm:bulletEnabled val="1"/>
        </dgm:presLayoutVars>
      </dgm:prSet>
      <dgm:spPr/>
      <dgm:t>
        <a:bodyPr/>
        <a:lstStyle/>
        <a:p>
          <a:endParaRPr lang="en-GB"/>
        </a:p>
      </dgm:t>
    </dgm:pt>
    <dgm:pt modelId="{0FDBE565-8A30-4002-BB90-6686457F0578}" type="pres">
      <dgm:prSet presAssocID="{F804D741-933E-432E-B457-E01E136D4701}" presName="sibTrans" presStyleCnt="0"/>
      <dgm:spPr/>
    </dgm:pt>
    <dgm:pt modelId="{5CB4821D-D5E5-4BAD-BFA7-7C0F77777BC3}" type="pres">
      <dgm:prSet presAssocID="{1CF09A36-8690-4F52-83E0-3F6C7BF15CDB}" presName="node" presStyleLbl="node1" presStyleIdx="1" presStyleCnt="2" custLinFactNeighborX="835" custLinFactNeighborY="35413">
        <dgm:presLayoutVars>
          <dgm:bulletEnabled val="1"/>
        </dgm:presLayoutVars>
      </dgm:prSet>
      <dgm:spPr/>
      <dgm:t>
        <a:bodyPr/>
        <a:lstStyle/>
        <a:p>
          <a:endParaRPr lang="en-GB"/>
        </a:p>
      </dgm:t>
    </dgm:pt>
  </dgm:ptLst>
  <dgm:cxnLst>
    <dgm:cxn modelId="{E087592E-BC85-4ED8-A489-C8F5202364FE}" type="presOf" srcId="{270D51C8-7D17-4E59-BDD5-F1A6DB04B6C1}" destId="{4C5C3607-CB17-4DB0-850A-08D0823287AD}" srcOrd="0" destOrd="0" presId="urn:microsoft.com/office/officeart/2005/8/layout/default"/>
    <dgm:cxn modelId="{43D92F43-4D89-4F1F-9200-70FB6134CA70}" type="presOf" srcId="{1CF09A36-8690-4F52-83E0-3F6C7BF15CDB}" destId="{5CB4821D-D5E5-4BAD-BFA7-7C0F77777BC3}" srcOrd="0" destOrd="0" presId="urn:microsoft.com/office/officeart/2005/8/layout/default"/>
    <dgm:cxn modelId="{7434CB94-B77A-4F1B-8F2E-4285AC5E6FED}" srcId="{6B05D44A-FDFE-4A45-ADFB-9F261E8B3369}" destId="{270D51C8-7D17-4E59-BDD5-F1A6DB04B6C1}" srcOrd="0" destOrd="0" parTransId="{03865B13-7F6C-4AAB-A396-A3A841A27C64}" sibTransId="{F804D741-933E-432E-B457-E01E136D4701}"/>
    <dgm:cxn modelId="{4E3DF5DA-E7C9-400D-A43A-4ED1B1E9122B}" type="presOf" srcId="{6B05D44A-FDFE-4A45-ADFB-9F261E8B3369}" destId="{D37E6941-6152-4023-90EE-060EE5790F8A}" srcOrd="0" destOrd="0" presId="urn:microsoft.com/office/officeart/2005/8/layout/default"/>
    <dgm:cxn modelId="{C224D1AB-5508-4174-B7BC-8EA9C36BBE68}" srcId="{6B05D44A-FDFE-4A45-ADFB-9F261E8B3369}" destId="{1CF09A36-8690-4F52-83E0-3F6C7BF15CDB}" srcOrd="1" destOrd="0" parTransId="{1DFA6AD0-956C-46DC-8D25-71489062D955}" sibTransId="{455EE0E9-1102-49CD-85D7-1FD0C64A5BD2}"/>
    <dgm:cxn modelId="{EC5CB0AF-7A9F-4946-B263-E424B1A34771}" type="presParOf" srcId="{D37E6941-6152-4023-90EE-060EE5790F8A}" destId="{4C5C3607-CB17-4DB0-850A-08D0823287AD}" srcOrd="0" destOrd="0" presId="urn:microsoft.com/office/officeart/2005/8/layout/default"/>
    <dgm:cxn modelId="{B98FD923-C37F-4C21-8DAF-676EC25BAE33}" type="presParOf" srcId="{D37E6941-6152-4023-90EE-060EE5790F8A}" destId="{0FDBE565-8A30-4002-BB90-6686457F0578}" srcOrd="1" destOrd="0" presId="urn:microsoft.com/office/officeart/2005/8/layout/default"/>
    <dgm:cxn modelId="{5E26D094-7315-4870-A353-0BD8542CDE29}" type="presParOf" srcId="{D37E6941-6152-4023-90EE-060EE5790F8A}" destId="{5CB4821D-D5E5-4BAD-BFA7-7C0F77777BC3}"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B0685E-0457-4B29-840E-B3D1180253C8}" type="doc">
      <dgm:prSet loTypeId="urn:microsoft.com/office/officeart/2005/8/layout/vList2" loCatId="list" qsTypeId="urn:microsoft.com/office/officeart/2005/8/quickstyle/3d2" qsCatId="3D" csTypeId="urn:microsoft.com/office/officeart/2005/8/colors/accent2_4" csCatId="accent2" phldr="1"/>
      <dgm:spPr/>
      <dgm:t>
        <a:bodyPr/>
        <a:lstStyle/>
        <a:p>
          <a:endParaRPr lang="en-GB"/>
        </a:p>
      </dgm:t>
    </dgm:pt>
    <dgm:pt modelId="{DA6406AD-697A-46C3-8720-A271748C5442}">
      <dgm:prSet/>
      <dgm:spPr/>
      <dgm:t>
        <a:bodyPr/>
        <a:lstStyle/>
        <a:p>
          <a:r>
            <a:rPr lang="en-GB" dirty="0" smtClean="0"/>
            <a:t>10. Tenthly, the source of honour for the Promised Messiah (on whom be peace), after the </a:t>
          </a:r>
          <a:r>
            <a:rPr lang="en-GB" dirty="0" err="1" smtClean="0"/>
            <a:t>Mubahalah</a:t>
          </a:r>
          <a:r>
            <a:rPr lang="en-GB" dirty="0" smtClean="0"/>
            <a:t>, was the ‘Conference of Great World Religions’ in Lahore. Here, his treatise </a:t>
          </a:r>
          <a:r>
            <a:rPr lang="en-GB" b="1" dirty="0" smtClean="0">
              <a:solidFill>
                <a:srgbClr val="003300"/>
              </a:solidFill>
            </a:rPr>
            <a:t>‘Philosophy of the Teachings of Islam’ </a:t>
          </a:r>
          <a:r>
            <a:rPr lang="en-GB" dirty="0" smtClean="0"/>
            <a:t>was read out by Maulvi Abdul </a:t>
          </a:r>
          <a:r>
            <a:rPr lang="en-GB" dirty="0" err="1" smtClean="0"/>
            <a:t>Karim</a:t>
          </a:r>
          <a:r>
            <a:rPr lang="en-GB" dirty="0" smtClean="0"/>
            <a:t> (RA). This was extremely well-received and left a profound impact on all. It was stated that it saved the day for Islam. </a:t>
          </a:r>
          <a:endParaRPr lang="en-GB" dirty="0"/>
        </a:p>
      </dgm:t>
    </dgm:pt>
    <dgm:pt modelId="{688440C3-081C-4907-AD4B-7006929FB66B}" type="parTrans" cxnId="{B4ABE965-F8C7-48EE-8953-B558B1883A46}">
      <dgm:prSet/>
      <dgm:spPr/>
      <dgm:t>
        <a:bodyPr/>
        <a:lstStyle/>
        <a:p>
          <a:endParaRPr lang="en-GB"/>
        </a:p>
      </dgm:t>
    </dgm:pt>
    <dgm:pt modelId="{1BE3F5A3-4BB7-4BB2-AF8D-C10621F6AF9F}" type="sibTrans" cxnId="{B4ABE965-F8C7-48EE-8953-B558B1883A46}">
      <dgm:prSet/>
      <dgm:spPr/>
      <dgm:t>
        <a:bodyPr/>
        <a:lstStyle/>
        <a:p>
          <a:endParaRPr lang="en-GB"/>
        </a:p>
      </dgm:t>
    </dgm:pt>
    <dgm:pt modelId="{C9B59493-D1B7-4DF7-9D77-24FE4495EB60}" type="pres">
      <dgm:prSet presAssocID="{0FB0685E-0457-4B29-840E-B3D1180253C8}" presName="linear" presStyleCnt="0">
        <dgm:presLayoutVars>
          <dgm:animLvl val="lvl"/>
          <dgm:resizeHandles val="exact"/>
        </dgm:presLayoutVars>
      </dgm:prSet>
      <dgm:spPr/>
      <dgm:t>
        <a:bodyPr/>
        <a:lstStyle/>
        <a:p>
          <a:endParaRPr lang="en-GB"/>
        </a:p>
      </dgm:t>
    </dgm:pt>
    <dgm:pt modelId="{2CC1BEE6-98FB-4190-A7BA-C51A49C222C0}" type="pres">
      <dgm:prSet presAssocID="{DA6406AD-697A-46C3-8720-A271748C5442}" presName="parentText" presStyleLbl="node1" presStyleIdx="0" presStyleCnt="1" custLinFactNeighborX="-1075" custLinFactNeighborY="-5359">
        <dgm:presLayoutVars>
          <dgm:chMax val="0"/>
          <dgm:bulletEnabled val="1"/>
        </dgm:presLayoutVars>
      </dgm:prSet>
      <dgm:spPr/>
      <dgm:t>
        <a:bodyPr/>
        <a:lstStyle/>
        <a:p>
          <a:endParaRPr lang="en-GB"/>
        </a:p>
      </dgm:t>
    </dgm:pt>
  </dgm:ptLst>
  <dgm:cxnLst>
    <dgm:cxn modelId="{81DD2FB4-91EB-4126-9986-7740F519403F}" type="presOf" srcId="{DA6406AD-697A-46C3-8720-A271748C5442}" destId="{2CC1BEE6-98FB-4190-A7BA-C51A49C222C0}" srcOrd="0" destOrd="0" presId="urn:microsoft.com/office/officeart/2005/8/layout/vList2"/>
    <dgm:cxn modelId="{B4ABE965-F8C7-48EE-8953-B558B1883A46}" srcId="{0FB0685E-0457-4B29-840E-B3D1180253C8}" destId="{DA6406AD-697A-46C3-8720-A271748C5442}" srcOrd="0" destOrd="0" parTransId="{688440C3-081C-4907-AD4B-7006929FB66B}" sibTransId="{1BE3F5A3-4BB7-4BB2-AF8D-C10621F6AF9F}"/>
    <dgm:cxn modelId="{9BBED823-959C-41D4-BD7F-9761921D7D63}" type="presOf" srcId="{0FB0685E-0457-4B29-840E-B3D1180253C8}" destId="{C9B59493-D1B7-4DF7-9D77-24FE4495EB60}" srcOrd="0" destOrd="0" presId="urn:microsoft.com/office/officeart/2005/8/layout/vList2"/>
    <dgm:cxn modelId="{977EC7CD-741F-41CF-BFA1-25B68EC5432F}" type="presParOf" srcId="{C9B59493-D1B7-4DF7-9D77-24FE4495EB60}" destId="{2CC1BEE6-98FB-4190-A7BA-C51A49C222C0}"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88207D-2C2B-40EB-9048-C78C8023E492}" type="doc">
      <dgm:prSet loTypeId="urn:microsoft.com/office/officeart/2005/8/layout/default" loCatId="list" qsTypeId="urn:microsoft.com/office/officeart/2005/8/quickstyle/3d2" qsCatId="3D" csTypeId="urn:microsoft.com/office/officeart/2005/8/colors/accent2_4" csCatId="accent2" phldr="1"/>
      <dgm:spPr/>
      <dgm:t>
        <a:bodyPr/>
        <a:lstStyle/>
        <a:p>
          <a:endParaRPr lang="en-GB"/>
        </a:p>
      </dgm:t>
    </dgm:pt>
    <dgm:pt modelId="{774A1B45-605F-4D04-8990-D60378745888}">
      <dgm:prSet phldrT="[Text]"/>
      <dgm:spPr/>
      <dgm:t>
        <a:bodyPr/>
        <a:lstStyle/>
        <a:p>
          <a:r>
            <a:rPr lang="en-GB" dirty="0" smtClean="0"/>
            <a:t>Allah the Exalted has saved me from  my enemies</a:t>
          </a:r>
          <a:endParaRPr lang="en-GB" dirty="0"/>
        </a:p>
      </dgm:t>
    </dgm:pt>
    <dgm:pt modelId="{FDE0DF3C-24DD-48B9-8A29-F323DA90B572}" type="parTrans" cxnId="{4A2BEFDA-BECF-4F4A-9861-F3638E3C1AAE}">
      <dgm:prSet/>
      <dgm:spPr/>
      <dgm:t>
        <a:bodyPr/>
        <a:lstStyle/>
        <a:p>
          <a:endParaRPr lang="en-GB"/>
        </a:p>
      </dgm:t>
    </dgm:pt>
    <dgm:pt modelId="{72DB3593-AFD6-4491-9211-3ACE5967B371}" type="sibTrans" cxnId="{4A2BEFDA-BECF-4F4A-9861-F3638E3C1AAE}">
      <dgm:prSet/>
      <dgm:spPr/>
      <dgm:t>
        <a:bodyPr/>
        <a:lstStyle/>
        <a:p>
          <a:endParaRPr lang="en-GB"/>
        </a:p>
      </dgm:t>
    </dgm:pt>
    <dgm:pt modelId="{C638B186-D8C1-4E4F-8621-466B3E57E04D}">
      <dgm:prSet phldrT="[Text]"/>
      <dgm:spPr/>
      <dgm:t>
        <a:bodyPr/>
        <a:lstStyle/>
        <a:p>
          <a:r>
            <a:rPr lang="en-GB" dirty="0" smtClean="0"/>
            <a:t>Allah the Exalted has met all my needs</a:t>
          </a:r>
          <a:endParaRPr lang="en-GB" dirty="0"/>
        </a:p>
      </dgm:t>
    </dgm:pt>
    <dgm:pt modelId="{3196B8A2-1C56-49B7-A05C-CA7A6BC33876}" type="parTrans" cxnId="{10FBF54C-1E48-4BD8-BC9F-DD225C00938E}">
      <dgm:prSet/>
      <dgm:spPr/>
      <dgm:t>
        <a:bodyPr/>
        <a:lstStyle/>
        <a:p>
          <a:endParaRPr lang="en-GB"/>
        </a:p>
      </dgm:t>
    </dgm:pt>
    <dgm:pt modelId="{C9B265CA-1D04-4F25-9EF3-10A8D5D03EDD}" type="sibTrans" cxnId="{10FBF54C-1E48-4BD8-BC9F-DD225C00938E}">
      <dgm:prSet/>
      <dgm:spPr/>
      <dgm:t>
        <a:bodyPr/>
        <a:lstStyle/>
        <a:p>
          <a:endParaRPr lang="en-GB"/>
        </a:p>
      </dgm:t>
    </dgm:pt>
    <dgm:pt modelId="{B132C468-BB43-4388-B0AB-ADEC13C30E20}">
      <dgm:prSet phldrT="[Text]"/>
      <dgm:spPr/>
      <dgm:t>
        <a:bodyPr/>
        <a:lstStyle/>
        <a:p>
          <a:r>
            <a:rPr lang="en-GB" dirty="0" smtClean="0">
              <a:solidFill>
                <a:srgbClr val="003300"/>
              </a:solidFill>
            </a:rPr>
            <a:t>Allah the Exalted has granted me success in court cases</a:t>
          </a:r>
          <a:endParaRPr lang="en-GB" dirty="0">
            <a:solidFill>
              <a:srgbClr val="003300"/>
            </a:solidFill>
          </a:endParaRPr>
        </a:p>
      </dgm:t>
    </dgm:pt>
    <dgm:pt modelId="{BA4AEC6C-07DB-4EEA-B8B8-B2DC98B68E57}" type="parTrans" cxnId="{BD09B20E-AE92-4E53-A0A4-85B929EF29BC}">
      <dgm:prSet/>
      <dgm:spPr/>
      <dgm:t>
        <a:bodyPr/>
        <a:lstStyle/>
        <a:p>
          <a:endParaRPr lang="en-GB"/>
        </a:p>
      </dgm:t>
    </dgm:pt>
    <dgm:pt modelId="{63163CEF-1691-44C3-B104-A41C15CB04B3}" type="sibTrans" cxnId="{BD09B20E-AE92-4E53-A0A4-85B929EF29BC}">
      <dgm:prSet/>
      <dgm:spPr/>
      <dgm:t>
        <a:bodyPr/>
        <a:lstStyle/>
        <a:p>
          <a:endParaRPr lang="en-GB"/>
        </a:p>
      </dgm:t>
    </dgm:pt>
    <dgm:pt modelId="{C0B47885-B8DA-4200-B38C-EC87D6439EC7}">
      <dgm:prSet phldrT="[Text]"/>
      <dgm:spPr/>
      <dgm:t>
        <a:bodyPr/>
        <a:lstStyle/>
        <a:p>
          <a:r>
            <a:rPr lang="en-GB" dirty="0" smtClean="0">
              <a:solidFill>
                <a:srgbClr val="003300"/>
              </a:solidFill>
            </a:rPr>
            <a:t>My prayers were accepted for my friends, and family</a:t>
          </a:r>
          <a:endParaRPr lang="en-GB" dirty="0">
            <a:solidFill>
              <a:srgbClr val="003300"/>
            </a:solidFill>
          </a:endParaRPr>
        </a:p>
      </dgm:t>
    </dgm:pt>
    <dgm:pt modelId="{281AC80F-DEB1-4861-970F-BBE38811BED3}" type="parTrans" cxnId="{8EC03F52-02F1-4293-811C-5F95C530A999}">
      <dgm:prSet/>
      <dgm:spPr/>
      <dgm:t>
        <a:bodyPr/>
        <a:lstStyle/>
        <a:p>
          <a:endParaRPr lang="en-GB"/>
        </a:p>
      </dgm:t>
    </dgm:pt>
    <dgm:pt modelId="{A44B8A4E-4EC4-45A8-9FDC-26F77781A5C2}" type="sibTrans" cxnId="{8EC03F52-02F1-4293-811C-5F95C530A999}">
      <dgm:prSet/>
      <dgm:spPr/>
      <dgm:t>
        <a:bodyPr/>
        <a:lstStyle/>
        <a:p>
          <a:endParaRPr lang="en-GB"/>
        </a:p>
      </dgm:t>
    </dgm:pt>
    <dgm:pt modelId="{2A43E1FE-4910-43ED-9A8A-8075DDC01DF9}">
      <dgm:prSet phldrT="[Text]"/>
      <dgm:spPr/>
      <dgm:t>
        <a:bodyPr/>
        <a:lstStyle/>
        <a:p>
          <a:r>
            <a:rPr lang="en-GB" dirty="0" smtClean="0">
              <a:solidFill>
                <a:srgbClr val="003300"/>
              </a:solidFill>
            </a:rPr>
            <a:t>Righteous people were given guidance in true dreams to follow me</a:t>
          </a:r>
          <a:endParaRPr lang="en-GB" dirty="0">
            <a:solidFill>
              <a:srgbClr val="003300"/>
            </a:solidFill>
          </a:endParaRPr>
        </a:p>
      </dgm:t>
    </dgm:pt>
    <dgm:pt modelId="{8AD5FF16-B8A4-443F-83B9-24B7908EE455}" type="parTrans" cxnId="{93B7980C-C2A5-426D-9B93-8A06E31A6547}">
      <dgm:prSet/>
      <dgm:spPr/>
      <dgm:t>
        <a:bodyPr/>
        <a:lstStyle/>
        <a:p>
          <a:endParaRPr lang="en-GB"/>
        </a:p>
      </dgm:t>
    </dgm:pt>
    <dgm:pt modelId="{D89AE15F-08B3-412D-87F0-087C0A6EE220}" type="sibTrans" cxnId="{93B7980C-C2A5-426D-9B93-8A06E31A6547}">
      <dgm:prSet/>
      <dgm:spPr/>
      <dgm:t>
        <a:bodyPr/>
        <a:lstStyle/>
        <a:p>
          <a:endParaRPr lang="en-GB"/>
        </a:p>
      </dgm:t>
    </dgm:pt>
    <dgm:pt modelId="{41B830B4-B3BA-468D-8C59-56924CD204B8}">
      <dgm:prSet/>
      <dgm:spPr/>
      <dgm:t>
        <a:bodyPr/>
        <a:lstStyle/>
        <a:p>
          <a:r>
            <a:rPr lang="en-GB" dirty="0" smtClean="0"/>
            <a:t>Pious people were told about my advent even before I was born ( </a:t>
          </a:r>
          <a:r>
            <a:rPr lang="en-GB" dirty="0" err="1" smtClean="0"/>
            <a:t>Nimatullah</a:t>
          </a:r>
          <a:r>
            <a:rPr lang="en-GB" dirty="0" smtClean="0"/>
            <a:t> </a:t>
          </a:r>
          <a:r>
            <a:rPr lang="en-GB" dirty="0" err="1" smtClean="0"/>
            <a:t>Wali</a:t>
          </a:r>
          <a:r>
            <a:rPr lang="en-GB" dirty="0" smtClean="0"/>
            <a:t> and </a:t>
          </a:r>
          <a:r>
            <a:rPr lang="en-GB" dirty="0" err="1" smtClean="0"/>
            <a:t>Gulab</a:t>
          </a:r>
          <a:r>
            <a:rPr lang="en-GB" dirty="0" smtClean="0"/>
            <a:t> Shah)</a:t>
          </a:r>
          <a:endParaRPr lang="en-GB" dirty="0"/>
        </a:p>
      </dgm:t>
    </dgm:pt>
    <dgm:pt modelId="{9F0BE0BC-4892-4F72-A59A-8F32EA8D3587}" type="parTrans" cxnId="{741FBA91-21BA-49C7-9AB0-12C04E9FF73E}">
      <dgm:prSet/>
      <dgm:spPr/>
      <dgm:t>
        <a:bodyPr/>
        <a:lstStyle/>
        <a:p>
          <a:endParaRPr lang="en-GB"/>
        </a:p>
      </dgm:t>
    </dgm:pt>
    <dgm:pt modelId="{0D78FF58-86DE-4440-96F1-43EDD62BE866}" type="sibTrans" cxnId="{741FBA91-21BA-49C7-9AB0-12C04E9FF73E}">
      <dgm:prSet/>
      <dgm:spPr/>
      <dgm:t>
        <a:bodyPr/>
        <a:lstStyle/>
        <a:p>
          <a:endParaRPr lang="en-GB"/>
        </a:p>
      </dgm:t>
    </dgm:pt>
    <dgm:pt modelId="{3510F1E1-C639-43B2-A73E-9BC92C0EF941}" type="pres">
      <dgm:prSet presAssocID="{EC88207D-2C2B-40EB-9048-C78C8023E492}" presName="diagram" presStyleCnt="0">
        <dgm:presLayoutVars>
          <dgm:dir/>
          <dgm:resizeHandles val="exact"/>
        </dgm:presLayoutVars>
      </dgm:prSet>
      <dgm:spPr/>
      <dgm:t>
        <a:bodyPr/>
        <a:lstStyle/>
        <a:p>
          <a:endParaRPr lang="en-GB"/>
        </a:p>
      </dgm:t>
    </dgm:pt>
    <dgm:pt modelId="{4748B34B-A9E8-47DD-98B2-2F07E10634C6}" type="pres">
      <dgm:prSet presAssocID="{774A1B45-605F-4D04-8990-D60378745888}" presName="node" presStyleLbl="node1" presStyleIdx="0" presStyleCnt="6">
        <dgm:presLayoutVars>
          <dgm:bulletEnabled val="1"/>
        </dgm:presLayoutVars>
      </dgm:prSet>
      <dgm:spPr/>
      <dgm:t>
        <a:bodyPr/>
        <a:lstStyle/>
        <a:p>
          <a:endParaRPr lang="en-GB"/>
        </a:p>
      </dgm:t>
    </dgm:pt>
    <dgm:pt modelId="{42552CA3-5272-4772-B0F4-C3AB69EE59B6}" type="pres">
      <dgm:prSet presAssocID="{72DB3593-AFD6-4491-9211-3ACE5967B371}" presName="sibTrans" presStyleCnt="0"/>
      <dgm:spPr/>
    </dgm:pt>
    <dgm:pt modelId="{CDED97A4-7DD3-4CBE-8292-8C300DC400B1}" type="pres">
      <dgm:prSet presAssocID="{C638B186-D8C1-4E4F-8621-466B3E57E04D}" presName="node" presStyleLbl="node1" presStyleIdx="1" presStyleCnt="6">
        <dgm:presLayoutVars>
          <dgm:bulletEnabled val="1"/>
        </dgm:presLayoutVars>
      </dgm:prSet>
      <dgm:spPr/>
      <dgm:t>
        <a:bodyPr/>
        <a:lstStyle/>
        <a:p>
          <a:endParaRPr lang="en-GB"/>
        </a:p>
      </dgm:t>
    </dgm:pt>
    <dgm:pt modelId="{6D79DAB6-ED34-4FFC-A7A0-789DBA882EEC}" type="pres">
      <dgm:prSet presAssocID="{C9B265CA-1D04-4F25-9EF3-10A8D5D03EDD}" presName="sibTrans" presStyleCnt="0"/>
      <dgm:spPr/>
    </dgm:pt>
    <dgm:pt modelId="{B17976B4-891A-416C-88DD-8557FA2BA151}" type="pres">
      <dgm:prSet presAssocID="{B132C468-BB43-4388-B0AB-ADEC13C30E20}" presName="node" presStyleLbl="node1" presStyleIdx="2" presStyleCnt="6">
        <dgm:presLayoutVars>
          <dgm:bulletEnabled val="1"/>
        </dgm:presLayoutVars>
      </dgm:prSet>
      <dgm:spPr/>
      <dgm:t>
        <a:bodyPr/>
        <a:lstStyle/>
        <a:p>
          <a:endParaRPr lang="en-GB"/>
        </a:p>
      </dgm:t>
    </dgm:pt>
    <dgm:pt modelId="{84711411-C56C-4365-9592-00061C234CC5}" type="pres">
      <dgm:prSet presAssocID="{63163CEF-1691-44C3-B104-A41C15CB04B3}" presName="sibTrans" presStyleCnt="0"/>
      <dgm:spPr/>
    </dgm:pt>
    <dgm:pt modelId="{A89837D9-0C5E-477D-94A8-EDED4126F0A5}" type="pres">
      <dgm:prSet presAssocID="{C0B47885-B8DA-4200-B38C-EC87D6439EC7}" presName="node" presStyleLbl="node1" presStyleIdx="3" presStyleCnt="6">
        <dgm:presLayoutVars>
          <dgm:bulletEnabled val="1"/>
        </dgm:presLayoutVars>
      </dgm:prSet>
      <dgm:spPr/>
      <dgm:t>
        <a:bodyPr/>
        <a:lstStyle/>
        <a:p>
          <a:endParaRPr lang="en-GB"/>
        </a:p>
      </dgm:t>
    </dgm:pt>
    <dgm:pt modelId="{22B50A8E-8A19-4E35-B4ED-C54CDD68CEE7}" type="pres">
      <dgm:prSet presAssocID="{A44B8A4E-4EC4-45A8-9FDC-26F77781A5C2}" presName="sibTrans" presStyleCnt="0"/>
      <dgm:spPr/>
    </dgm:pt>
    <dgm:pt modelId="{C6E5A957-6BB7-49E5-9A47-8C84D0EC0B4A}" type="pres">
      <dgm:prSet presAssocID="{2A43E1FE-4910-43ED-9A8A-8075DDC01DF9}" presName="node" presStyleLbl="node1" presStyleIdx="4" presStyleCnt="6">
        <dgm:presLayoutVars>
          <dgm:bulletEnabled val="1"/>
        </dgm:presLayoutVars>
      </dgm:prSet>
      <dgm:spPr/>
      <dgm:t>
        <a:bodyPr/>
        <a:lstStyle/>
        <a:p>
          <a:endParaRPr lang="en-GB"/>
        </a:p>
      </dgm:t>
    </dgm:pt>
    <dgm:pt modelId="{52B323DD-163A-4162-8EA6-9E5522316CA7}" type="pres">
      <dgm:prSet presAssocID="{D89AE15F-08B3-412D-87F0-087C0A6EE220}" presName="sibTrans" presStyleCnt="0"/>
      <dgm:spPr/>
    </dgm:pt>
    <dgm:pt modelId="{258FE156-D37F-4310-814B-AD4A4ACE42F0}" type="pres">
      <dgm:prSet presAssocID="{41B830B4-B3BA-468D-8C59-56924CD204B8}" presName="node" presStyleLbl="node1" presStyleIdx="5" presStyleCnt="6">
        <dgm:presLayoutVars>
          <dgm:bulletEnabled val="1"/>
        </dgm:presLayoutVars>
      </dgm:prSet>
      <dgm:spPr/>
      <dgm:t>
        <a:bodyPr/>
        <a:lstStyle/>
        <a:p>
          <a:endParaRPr lang="en-GB"/>
        </a:p>
      </dgm:t>
    </dgm:pt>
  </dgm:ptLst>
  <dgm:cxnLst>
    <dgm:cxn modelId="{BD09B20E-AE92-4E53-A0A4-85B929EF29BC}" srcId="{EC88207D-2C2B-40EB-9048-C78C8023E492}" destId="{B132C468-BB43-4388-B0AB-ADEC13C30E20}" srcOrd="2" destOrd="0" parTransId="{BA4AEC6C-07DB-4EEA-B8B8-B2DC98B68E57}" sibTransId="{63163CEF-1691-44C3-B104-A41C15CB04B3}"/>
    <dgm:cxn modelId="{56C12F0F-A117-42AB-93E3-405E19114190}" type="presOf" srcId="{EC88207D-2C2B-40EB-9048-C78C8023E492}" destId="{3510F1E1-C639-43B2-A73E-9BC92C0EF941}" srcOrd="0" destOrd="0" presId="urn:microsoft.com/office/officeart/2005/8/layout/default"/>
    <dgm:cxn modelId="{10FBF54C-1E48-4BD8-BC9F-DD225C00938E}" srcId="{EC88207D-2C2B-40EB-9048-C78C8023E492}" destId="{C638B186-D8C1-4E4F-8621-466B3E57E04D}" srcOrd="1" destOrd="0" parTransId="{3196B8A2-1C56-49B7-A05C-CA7A6BC33876}" sibTransId="{C9B265CA-1D04-4F25-9EF3-10A8D5D03EDD}"/>
    <dgm:cxn modelId="{BE23F22D-89CB-43C7-AC96-00B3C0E2CF8B}" type="presOf" srcId="{B132C468-BB43-4388-B0AB-ADEC13C30E20}" destId="{B17976B4-891A-416C-88DD-8557FA2BA151}" srcOrd="0" destOrd="0" presId="urn:microsoft.com/office/officeart/2005/8/layout/default"/>
    <dgm:cxn modelId="{A7582390-72D9-4AD3-8B1D-8CE39EBEC2AB}" type="presOf" srcId="{41B830B4-B3BA-468D-8C59-56924CD204B8}" destId="{258FE156-D37F-4310-814B-AD4A4ACE42F0}" srcOrd="0" destOrd="0" presId="urn:microsoft.com/office/officeart/2005/8/layout/default"/>
    <dgm:cxn modelId="{4A2BEFDA-BECF-4F4A-9861-F3638E3C1AAE}" srcId="{EC88207D-2C2B-40EB-9048-C78C8023E492}" destId="{774A1B45-605F-4D04-8990-D60378745888}" srcOrd="0" destOrd="0" parTransId="{FDE0DF3C-24DD-48B9-8A29-F323DA90B572}" sibTransId="{72DB3593-AFD6-4491-9211-3ACE5967B371}"/>
    <dgm:cxn modelId="{65EA07C2-3E8D-4345-B2AF-91D463C5F34A}" type="presOf" srcId="{774A1B45-605F-4D04-8990-D60378745888}" destId="{4748B34B-A9E8-47DD-98B2-2F07E10634C6}" srcOrd="0" destOrd="0" presId="urn:microsoft.com/office/officeart/2005/8/layout/default"/>
    <dgm:cxn modelId="{93B7980C-C2A5-426D-9B93-8A06E31A6547}" srcId="{EC88207D-2C2B-40EB-9048-C78C8023E492}" destId="{2A43E1FE-4910-43ED-9A8A-8075DDC01DF9}" srcOrd="4" destOrd="0" parTransId="{8AD5FF16-B8A4-443F-83B9-24B7908EE455}" sibTransId="{D89AE15F-08B3-412D-87F0-087C0A6EE220}"/>
    <dgm:cxn modelId="{8EC03F52-02F1-4293-811C-5F95C530A999}" srcId="{EC88207D-2C2B-40EB-9048-C78C8023E492}" destId="{C0B47885-B8DA-4200-B38C-EC87D6439EC7}" srcOrd="3" destOrd="0" parTransId="{281AC80F-DEB1-4861-970F-BBE38811BED3}" sibTransId="{A44B8A4E-4EC4-45A8-9FDC-26F77781A5C2}"/>
    <dgm:cxn modelId="{EE28836A-E180-4965-B46B-93E78FE456DB}" type="presOf" srcId="{2A43E1FE-4910-43ED-9A8A-8075DDC01DF9}" destId="{C6E5A957-6BB7-49E5-9A47-8C84D0EC0B4A}" srcOrd="0" destOrd="0" presId="urn:microsoft.com/office/officeart/2005/8/layout/default"/>
    <dgm:cxn modelId="{24467E9B-E45A-4B4B-93E3-9402F765720E}" type="presOf" srcId="{C638B186-D8C1-4E4F-8621-466B3E57E04D}" destId="{CDED97A4-7DD3-4CBE-8292-8C300DC400B1}" srcOrd="0" destOrd="0" presId="urn:microsoft.com/office/officeart/2005/8/layout/default"/>
    <dgm:cxn modelId="{F53E3F9B-543F-4528-AE57-99B5CA699012}" type="presOf" srcId="{C0B47885-B8DA-4200-B38C-EC87D6439EC7}" destId="{A89837D9-0C5E-477D-94A8-EDED4126F0A5}" srcOrd="0" destOrd="0" presId="urn:microsoft.com/office/officeart/2005/8/layout/default"/>
    <dgm:cxn modelId="{741FBA91-21BA-49C7-9AB0-12C04E9FF73E}" srcId="{EC88207D-2C2B-40EB-9048-C78C8023E492}" destId="{41B830B4-B3BA-468D-8C59-56924CD204B8}" srcOrd="5" destOrd="0" parTransId="{9F0BE0BC-4892-4F72-A59A-8F32EA8D3587}" sibTransId="{0D78FF58-86DE-4440-96F1-43EDD62BE866}"/>
    <dgm:cxn modelId="{DD2FE772-ECC0-4512-80C9-7267CB937C9A}" type="presParOf" srcId="{3510F1E1-C639-43B2-A73E-9BC92C0EF941}" destId="{4748B34B-A9E8-47DD-98B2-2F07E10634C6}" srcOrd="0" destOrd="0" presId="urn:microsoft.com/office/officeart/2005/8/layout/default"/>
    <dgm:cxn modelId="{3CD6A9E4-E1A6-4640-9B93-D51DB67675C0}" type="presParOf" srcId="{3510F1E1-C639-43B2-A73E-9BC92C0EF941}" destId="{42552CA3-5272-4772-B0F4-C3AB69EE59B6}" srcOrd="1" destOrd="0" presId="urn:microsoft.com/office/officeart/2005/8/layout/default"/>
    <dgm:cxn modelId="{2E92D79C-BAF0-4033-9A9D-082B26A61EC9}" type="presParOf" srcId="{3510F1E1-C639-43B2-A73E-9BC92C0EF941}" destId="{CDED97A4-7DD3-4CBE-8292-8C300DC400B1}" srcOrd="2" destOrd="0" presId="urn:microsoft.com/office/officeart/2005/8/layout/default"/>
    <dgm:cxn modelId="{C6140C14-0F1E-4118-978C-F760BB336EFE}" type="presParOf" srcId="{3510F1E1-C639-43B2-A73E-9BC92C0EF941}" destId="{6D79DAB6-ED34-4FFC-A7A0-789DBA882EEC}" srcOrd="3" destOrd="0" presId="urn:microsoft.com/office/officeart/2005/8/layout/default"/>
    <dgm:cxn modelId="{4ED0036A-9FDA-40CF-B412-B3D5573D1801}" type="presParOf" srcId="{3510F1E1-C639-43B2-A73E-9BC92C0EF941}" destId="{B17976B4-891A-416C-88DD-8557FA2BA151}" srcOrd="4" destOrd="0" presId="urn:microsoft.com/office/officeart/2005/8/layout/default"/>
    <dgm:cxn modelId="{1AED83F4-4571-40D0-A11D-FF82E54160EA}" type="presParOf" srcId="{3510F1E1-C639-43B2-A73E-9BC92C0EF941}" destId="{84711411-C56C-4365-9592-00061C234CC5}" srcOrd="5" destOrd="0" presId="urn:microsoft.com/office/officeart/2005/8/layout/default"/>
    <dgm:cxn modelId="{15C2B6EC-1296-4CB1-AF21-A2FDC2475C7D}" type="presParOf" srcId="{3510F1E1-C639-43B2-A73E-9BC92C0EF941}" destId="{A89837D9-0C5E-477D-94A8-EDED4126F0A5}" srcOrd="6" destOrd="0" presId="urn:microsoft.com/office/officeart/2005/8/layout/default"/>
    <dgm:cxn modelId="{6ABBC189-AC15-49F0-85B8-18148AE99DDE}" type="presParOf" srcId="{3510F1E1-C639-43B2-A73E-9BC92C0EF941}" destId="{22B50A8E-8A19-4E35-B4ED-C54CDD68CEE7}" srcOrd="7" destOrd="0" presId="urn:microsoft.com/office/officeart/2005/8/layout/default"/>
    <dgm:cxn modelId="{436783C9-F922-4FF1-AA44-3955E91BABE6}" type="presParOf" srcId="{3510F1E1-C639-43B2-A73E-9BC92C0EF941}" destId="{C6E5A957-6BB7-49E5-9A47-8C84D0EC0B4A}" srcOrd="8" destOrd="0" presId="urn:microsoft.com/office/officeart/2005/8/layout/default"/>
    <dgm:cxn modelId="{F2969F63-5478-4476-900D-7BF836B12A8F}" type="presParOf" srcId="{3510F1E1-C639-43B2-A73E-9BC92C0EF941}" destId="{52B323DD-163A-4162-8EA6-9E5522316CA7}" srcOrd="9" destOrd="0" presId="urn:microsoft.com/office/officeart/2005/8/layout/default"/>
    <dgm:cxn modelId="{26AB9648-D023-4DB4-97A9-C74522761A81}" type="presParOf" srcId="{3510F1E1-C639-43B2-A73E-9BC92C0EF941}" destId="{258FE156-D37F-4310-814B-AD4A4ACE42F0}" srcOrd="10"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31ADF6-8F5A-4AC4-BD62-71FD6B2E0D7F}">
      <dsp:nvSpPr>
        <dsp:cNvPr id="0" name=""/>
        <dsp:cNvSpPr/>
      </dsp:nvSpPr>
      <dsp:spPr>
        <a:xfrm rot="10800000">
          <a:off x="1646875" y="2517"/>
          <a:ext cx="5067300" cy="2241091"/>
        </a:xfrm>
        <a:prstGeom prst="homePlate">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88259" tIns="91440" rIns="170688" bIns="91440" numCol="1" spcCol="1270" anchor="ctr" anchorCtr="0">
          <a:noAutofit/>
        </a:bodyPr>
        <a:lstStyle/>
        <a:p>
          <a:pPr lvl="0" algn="ctr" defTabSz="1066800">
            <a:lnSpc>
              <a:spcPct val="90000"/>
            </a:lnSpc>
            <a:spcBef>
              <a:spcPct val="0"/>
            </a:spcBef>
            <a:spcAft>
              <a:spcPct val="35000"/>
            </a:spcAft>
          </a:pPr>
          <a:r>
            <a:rPr lang="en-GB" sz="2400" kern="1200" dirty="0" smtClean="0"/>
            <a:t>He sends down the Spirit on whomsoever He wills from among His servants.’ </a:t>
          </a:r>
        </a:p>
        <a:p>
          <a:pPr lvl="0" algn="ctr" defTabSz="1066800">
            <a:lnSpc>
              <a:spcPct val="90000"/>
            </a:lnSpc>
            <a:spcBef>
              <a:spcPct val="0"/>
            </a:spcBef>
            <a:spcAft>
              <a:spcPct val="35000"/>
            </a:spcAft>
          </a:pPr>
          <a:r>
            <a:rPr lang="en-GB" sz="1600" kern="1200" dirty="0" smtClean="0"/>
            <a:t>(</a:t>
          </a:r>
          <a:r>
            <a:rPr lang="en-GB" sz="1600" kern="1200" dirty="0" err="1" smtClean="0"/>
            <a:t>Tadhkirah</a:t>
          </a:r>
          <a:r>
            <a:rPr lang="en-GB" sz="1600" kern="1200" dirty="0" smtClean="0"/>
            <a:t>, 2007, </a:t>
          </a:r>
          <a:r>
            <a:rPr lang="en-GB" sz="1600" kern="1200" dirty="0" err="1" smtClean="0"/>
            <a:t>p.764</a:t>
          </a:r>
          <a:r>
            <a:rPr lang="en-GB" sz="1600" kern="1200" dirty="0" smtClean="0"/>
            <a:t>).</a:t>
          </a:r>
          <a:endParaRPr lang="en-US" sz="1600" kern="1200" dirty="0"/>
        </a:p>
      </dsp:txBody>
      <dsp:txXfrm rot="10800000">
        <a:off x="1646875" y="2517"/>
        <a:ext cx="5067300" cy="2241091"/>
      </dsp:txXfrm>
    </dsp:sp>
    <dsp:sp modelId="{BF785A99-7EF1-4E02-86E4-318A825E5EA1}">
      <dsp:nvSpPr>
        <dsp:cNvPr id="0" name=""/>
        <dsp:cNvSpPr/>
      </dsp:nvSpPr>
      <dsp:spPr>
        <a:xfrm>
          <a:off x="905824" y="203196"/>
          <a:ext cx="1482100" cy="1839734"/>
        </a:xfrm>
        <a:prstGeom prst="ellipse">
          <a:avLst/>
        </a:prstGeom>
        <a:blipFill rotWithShape="0">
          <a:blip xmlns:r="http://schemas.openxmlformats.org/officeDocument/2006/relationships" r:embed="rId1"/>
          <a:stretch>
            <a:fillRect/>
          </a:stretch>
        </a:blipFill>
        <a:ln>
          <a:solidFill>
            <a:srgbClr val="043A0D"/>
          </a:solid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02B7C37E-BFDF-4430-9406-7EFDBA3B9AA0}">
      <dsp:nvSpPr>
        <dsp:cNvPr id="0" name=""/>
        <dsp:cNvSpPr/>
      </dsp:nvSpPr>
      <dsp:spPr>
        <a:xfrm rot="10800000">
          <a:off x="1649715" y="2912591"/>
          <a:ext cx="5067300" cy="2241091"/>
        </a:xfrm>
        <a:prstGeom prst="homePlate">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88259" tIns="91440" rIns="170688" bIns="914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rPr>
            <a:t>‘You are to Me like My Spirit.’ </a:t>
          </a:r>
        </a:p>
        <a:p>
          <a:pPr lvl="0" algn="ctr" defTabSz="1066800">
            <a:lnSpc>
              <a:spcPct val="90000"/>
            </a:lnSpc>
            <a:spcBef>
              <a:spcPct val="0"/>
            </a:spcBef>
            <a:spcAft>
              <a:spcPct val="35000"/>
            </a:spcAft>
          </a:pPr>
          <a:r>
            <a:rPr lang="en-GB" sz="1600" kern="1200" dirty="0" smtClean="0">
              <a:solidFill>
                <a:schemeClr val="tx1"/>
              </a:solidFill>
            </a:rPr>
            <a:t>(</a:t>
          </a:r>
          <a:r>
            <a:rPr lang="en-GB" sz="1600" kern="1200" dirty="0" err="1" smtClean="0">
              <a:solidFill>
                <a:schemeClr val="tx1"/>
              </a:solidFill>
            </a:rPr>
            <a:t>Tadhkirah</a:t>
          </a:r>
          <a:r>
            <a:rPr lang="en-GB" sz="1600" kern="1200" dirty="0" smtClean="0">
              <a:solidFill>
                <a:schemeClr val="tx1"/>
              </a:solidFill>
            </a:rPr>
            <a:t>, 2007, </a:t>
          </a:r>
          <a:r>
            <a:rPr lang="en-GB" sz="1600" kern="1200" dirty="0" err="1" smtClean="0">
              <a:solidFill>
                <a:schemeClr val="tx1"/>
              </a:solidFill>
            </a:rPr>
            <a:t>p.883</a:t>
          </a:r>
          <a:r>
            <a:rPr lang="en-GB" sz="1600" kern="1200" dirty="0" smtClean="0">
              <a:solidFill>
                <a:schemeClr val="tx1"/>
              </a:solidFill>
            </a:rPr>
            <a:t>). </a:t>
          </a:r>
          <a:endParaRPr lang="en-GB" sz="1600" kern="1200" dirty="0">
            <a:solidFill>
              <a:schemeClr val="tx1"/>
            </a:solidFill>
          </a:endParaRPr>
        </a:p>
      </dsp:txBody>
      <dsp:txXfrm rot="10800000">
        <a:off x="1649715" y="2912591"/>
        <a:ext cx="5067300" cy="2241091"/>
      </dsp:txXfrm>
    </dsp:sp>
    <dsp:sp modelId="{98C9D956-F1B5-4624-BF63-4C47696A4863}">
      <dsp:nvSpPr>
        <dsp:cNvPr id="0" name=""/>
        <dsp:cNvSpPr/>
      </dsp:nvSpPr>
      <dsp:spPr>
        <a:xfrm>
          <a:off x="902984" y="3098803"/>
          <a:ext cx="1493463" cy="1868666"/>
        </a:xfrm>
        <a:prstGeom prst="ellipse">
          <a:avLst/>
        </a:prstGeom>
        <a:blipFill rotWithShape="0">
          <a:blip xmlns:r="http://schemas.openxmlformats.org/officeDocument/2006/relationships" r:embed="rId1"/>
          <a:stretch>
            <a:fillRect/>
          </a:stretch>
        </a:blipFill>
        <a:ln>
          <a:solidFill>
            <a:schemeClr val="accent2">
              <a:lumMod val="50000"/>
            </a:schemeClr>
          </a:solid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EF2AAA-E2A4-49CE-AFFD-B5DADF477937}">
      <dsp:nvSpPr>
        <dsp:cNvPr id="0" name=""/>
        <dsp:cNvSpPr/>
      </dsp:nvSpPr>
      <dsp:spPr>
        <a:xfrm>
          <a:off x="0" y="0"/>
          <a:ext cx="7696200" cy="2321718"/>
        </a:xfrm>
        <a:prstGeom prst="roundRect">
          <a:avLst>
            <a:gd name="adj" fmla="val 10000"/>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kern="1200" dirty="0" smtClean="0"/>
            <a:t>Mercy flows from thy lips, ‘O Ahmad. You are under Our care. Allah will exalt thy name and perfect His bounty upon thee in this world and the hereafter.’ </a:t>
          </a:r>
        </a:p>
        <a:p>
          <a:pPr lvl="0" algn="l" defTabSz="800100">
            <a:lnSpc>
              <a:spcPct val="90000"/>
            </a:lnSpc>
            <a:spcBef>
              <a:spcPct val="0"/>
            </a:spcBef>
            <a:spcAft>
              <a:spcPct val="35000"/>
            </a:spcAft>
          </a:pPr>
          <a:r>
            <a:rPr lang="en-GB" sz="1400" kern="1200" dirty="0" smtClean="0"/>
            <a:t>(</a:t>
          </a:r>
          <a:r>
            <a:rPr lang="en-GB" sz="1400" kern="1200" dirty="0" err="1" smtClean="0"/>
            <a:t>Tadhkirah</a:t>
          </a:r>
          <a:r>
            <a:rPr lang="en-GB" sz="1400" kern="1200" dirty="0" smtClean="0"/>
            <a:t>, edition ’07, p. 72). </a:t>
          </a:r>
          <a:endParaRPr lang="en-GB" sz="1400" kern="1200" dirty="0"/>
        </a:p>
      </dsp:txBody>
      <dsp:txXfrm>
        <a:off x="1771411" y="0"/>
        <a:ext cx="5924788" cy="2321718"/>
      </dsp:txXfrm>
    </dsp:sp>
    <dsp:sp modelId="{6FF884C2-637D-4D21-B540-88C2BC0D30D9}">
      <dsp:nvSpPr>
        <dsp:cNvPr id="0" name=""/>
        <dsp:cNvSpPr/>
      </dsp:nvSpPr>
      <dsp:spPr>
        <a:xfrm>
          <a:off x="232171" y="232171"/>
          <a:ext cx="1539240" cy="1857374"/>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6A0D30F2-EB6D-4682-951B-46DA0C7A9FD9}">
      <dsp:nvSpPr>
        <dsp:cNvPr id="0" name=""/>
        <dsp:cNvSpPr/>
      </dsp:nvSpPr>
      <dsp:spPr>
        <a:xfrm>
          <a:off x="0" y="2553890"/>
          <a:ext cx="7696200" cy="2321718"/>
        </a:xfrm>
        <a:prstGeom prst="roundRect">
          <a:avLst>
            <a:gd name="adj" fmla="val 10000"/>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kern="1200" dirty="0" smtClean="0">
              <a:solidFill>
                <a:schemeClr val="tx1"/>
              </a:solidFill>
            </a:rPr>
            <a:t>‘Also, ‘Allah will support thee, Allah will help thee. Allah has raised the argument of Islam. There is the beauty of Allah. He it is Who has purified you in every situation. The mysteries of the friends of Allah are without count.’ </a:t>
          </a:r>
        </a:p>
        <a:p>
          <a:pPr lvl="0" algn="l" defTabSz="800100">
            <a:lnSpc>
              <a:spcPct val="90000"/>
            </a:lnSpc>
            <a:spcBef>
              <a:spcPct val="0"/>
            </a:spcBef>
            <a:spcAft>
              <a:spcPct val="35000"/>
            </a:spcAft>
          </a:pPr>
          <a:r>
            <a:rPr lang="en-GB" sz="1400" kern="1200" dirty="0" smtClean="0">
              <a:solidFill>
                <a:schemeClr val="tx1"/>
              </a:solidFill>
            </a:rPr>
            <a:t>(</a:t>
          </a:r>
          <a:r>
            <a:rPr lang="en-GB" sz="1400" kern="1200" dirty="0" err="1" smtClean="0">
              <a:solidFill>
                <a:schemeClr val="tx1"/>
              </a:solidFill>
            </a:rPr>
            <a:t>Tadhkirah</a:t>
          </a:r>
          <a:r>
            <a:rPr lang="en-GB" sz="1400" kern="1200" dirty="0" smtClean="0">
              <a:solidFill>
                <a:schemeClr val="tx1"/>
              </a:solidFill>
            </a:rPr>
            <a:t>, edition ’07, </a:t>
          </a:r>
          <a:r>
            <a:rPr lang="en-GB" sz="1400" kern="1200" dirty="0" err="1" smtClean="0">
              <a:solidFill>
                <a:schemeClr val="tx1"/>
              </a:solidFill>
            </a:rPr>
            <a:t>p.127</a:t>
          </a:r>
          <a:r>
            <a:rPr lang="en-GB" sz="1400" kern="1200" dirty="0" smtClean="0">
              <a:solidFill>
                <a:schemeClr val="tx1"/>
              </a:solidFill>
            </a:rPr>
            <a:t>). </a:t>
          </a:r>
          <a:endParaRPr lang="en-GB" sz="1400" kern="1200" dirty="0">
            <a:solidFill>
              <a:schemeClr val="tx1"/>
            </a:solidFill>
          </a:endParaRPr>
        </a:p>
      </dsp:txBody>
      <dsp:txXfrm>
        <a:off x="1771411" y="2553890"/>
        <a:ext cx="5924788" cy="2321718"/>
      </dsp:txXfrm>
    </dsp:sp>
    <dsp:sp modelId="{287870E9-C4BA-4C33-AD6E-F5D1F167B1E0}">
      <dsp:nvSpPr>
        <dsp:cNvPr id="0" name=""/>
        <dsp:cNvSpPr/>
      </dsp:nvSpPr>
      <dsp:spPr>
        <a:xfrm>
          <a:off x="232171" y="2786062"/>
          <a:ext cx="1539240" cy="1857374"/>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A9B0C0-416B-4ED1-960F-EB5E09017AC8}">
      <dsp:nvSpPr>
        <dsp:cNvPr id="0" name=""/>
        <dsp:cNvSpPr/>
      </dsp:nvSpPr>
      <dsp:spPr>
        <a:xfrm>
          <a:off x="0" y="0"/>
          <a:ext cx="4724399" cy="2104057"/>
        </a:xfrm>
        <a:prstGeom prst="roundRect">
          <a:avLst>
            <a:gd name="adj" fmla="val 10000"/>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kern="1200" dirty="0" smtClean="0"/>
            <a:t>‘O Servant of the One Who exalts, I shall raise thee towards Me. I shall bestow honour on thee. None can stop that which I bestow.’ </a:t>
          </a:r>
        </a:p>
        <a:p>
          <a:pPr lvl="0" algn="l" defTabSz="889000">
            <a:lnSpc>
              <a:spcPct val="90000"/>
            </a:lnSpc>
            <a:spcBef>
              <a:spcPct val="0"/>
            </a:spcBef>
            <a:spcAft>
              <a:spcPct val="35000"/>
            </a:spcAft>
          </a:pPr>
          <a:r>
            <a:rPr lang="en-GB" sz="1400" kern="1200" dirty="0" smtClean="0"/>
            <a:t>(</a:t>
          </a:r>
          <a:r>
            <a:rPr lang="en-GB" sz="1400" kern="1200" dirty="0" err="1" smtClean="0"/>
            <a:t>Tadhkirah</a:t>
          </a:r>
          <a:r>
            <a:rPr lang="en-GB" sz="1400" kern="1200" dirty="0" smtClean="0"/>
            <a:t>, edition ’07, </a:t>
          </a:r>
          <a:r>
            <a:rPr lang="en-GB" sz="1400" kern="1200" dirty="0" err="1" smtClean="0"/>
            <a:t>p.159</a:t>
          </a:r>
          <a:r>
            <a:rPr lang="en-GB" sz="1400" kern="1200" dirty="0" smtClean="0"/>
            <a:t>) </a:t>
          </a:r>
          <a:endParaRPr lang="en-GB" sz="1400" kern="1200" dirty="0"/>
        </a:p>
      </dsp:txBody>
      <dsp:txXfrm>
        <a:off x="1155285" y="0"/>
        <a:ext cx="3569114" cy="2104057"/>
      </dsp:txXfrm>
    </dsp:sp>
    <dsp:sp modelId="{3C067F90-9621-4F05-8D19-8A91BC3136EA}">
      <dsp:nvSpPr>
        <dsp:cNvPr id="0" name=""/>
        <dsp:cNvSpPr/>
      </dsp:nvSpPr>
      <dsp:spPr>
        <a:xfrm>
          <a:off x="210405" y="210405"/>
          <a:ext cx="944880" cy="1683246"/>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6504600B-1E6A-424E-B5E4-BD8E6FC61EDD}">
      <dsp:nvSpPr>
        <dsp:cNvPr id="0" name=""/>
        <dsp:cNvSpPr/>
      </dsp:nvSpPr>
      <dsp:spPr>
        <a:xfrm>
          <a:off x="0" y="2289298"/>
          <a:ext cx="4724399" cy="2104057"/>
        </a:xfrm>
        <a:prstGeom prst="roundRect">
          <a:avLst>
            <a:gd name="adj" fmla="val 10000"/>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solidFill>
                <a:srgbClr val="003300"/>
              </a:solidFill>
            </a:rPr>
            <a:t>‘I am with you, O Imam of high esteem.’ </a:t>
          </a:r>
        </a:p>
        <a:p>
          <a:pPr lvl="0" algn="l" defTabSz="1066800">
            <a:lnSpc>
              <a:spcPct val="90000"/>
            </a:lnSpc>
            <a:spcBef>
              <a:spcPct val="0"/>
            </a:spcBef>
            <a:spcAft>
              <a:spcPct val="35000"/>
            </a:spcAft>
          </a:pPr>
          <a:r>
            <a:rPr lang="en-GB" sz="1400" kern="1200" dirty="0" smtClean="0">
              <a:solidFill>
                <a:schemeClr val="tx1"/>
              </a:solidFill>
            </a:rPr>
            <a:t>(</a:t>
          </a:r>
          <a:r>
            <a:rPr lang="en-GB" sz="1400" kern="1200" dirty="0" err="1" smtClean="0">
              <a:solidFill>
                <a:schemeClr val="tx1"/>
              </a:solidFill>
            </a:rPr>
            <a:t>Tadhkirah</a:t>
          </a:r>
          <a:r>
            <a:rPr lang="en-GB" sz="1400" kern="1200" dirty="0" smtClean="0">
              <a:solidFill>
                <a:schemeClr val="tx1"/>
              </a:solidFill>
            </a:rPr>
            <a:t>, edition ’07, </a:t>
          </a:r>
          <a:r>
            <a:rPr lang="en-GB" sz="1400" kern="1200" dirty="0" err="1" smtClean="0">
              <a:solidFill>
                <a:schemeClr val="tx1"/>
              </a:solidFill>
            </a:rPr>
            <a:t>p.624</a:t>
          </a:r>
          <a:r>
            <a:rPr lang="en-GB" sz="1400" kern="1200" dirty="0" smtClean="0">
              <a:solidFill>
                <a:schemeClr val="tx1"/>
              </a:solidFill>
            </a:rPr>
            <a:t>)</a:t>
          </a:r>
          <a:endParaRPr lang="en-GB" sz="2600" kern="1200" dirty="0">
            <a:solidFill>
              <a:schemeClr val="tx1"/>
            </a:solidFill>
          </a:endParaRPr>
        </a:p>
      </dsp:txBody>
      <dsp:txXfrm>
        <a:off x="1155285" y="2289298"/>
        <a:ext cx="3569114" cy="2104057"/>
      </dsp:txXfrm>
    </dsp:sp>
    <dsp:sp modelId="{1039C153-ECC6-4CAC-8168-218C08E47D8E}">
      <dsp:nvSpPr>
        <dsp:cNvPr id="0" name=""/>
        <dsp:cNvSpPr/>
      </dsp:nvSpPr>
      <dsp:spPr>
        <a:xfrm>
          <a:off x="210405" y="2524869"/>
          <a:ext cx="944880" cy="1683246"/>
        </a:xfrm>
        <a:prstGeom prst="roundRect">
          <a:avLst>
            <a:gd name="adj" fmla="val 10000"/>
          </a:avLst>
        </a:prstGeom>
        <a:blipFill rotWithShape="0">
          <a:blip xmlns:r="http://schemas.openxmlformats.org/officeDocument/2006/relationships" r:embed="rId1"/>
          <a:stretch>
            <a:fillRect/>
          </a:stretch>
        </a:blip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3C196C-83E9-4499-947C-3709C1976CC3}">
      <dsp:nvSpPr>
        <dsp:cNvPr id="0" name=""/>
        <dsp:cNvSpPr/>
      </dsp:nvSpPr>
      <dsp:spPr>
        <a:xfrm>
          <a:off x="849287" y="1488"/>
          <a:ext cx="2856011" cy="1713607"/>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1. Allah has restored my honour by fulfilling a seemingly impossible prophecy</a:t>
          </a:r>
          <a:endParaRPr lang="en-US" sz="1900" kern="1200" dirty="0"/>
        </a:p>
      </dsp:txBody>
      <dsp:txXfrm>
        <a:off x="849287" y="1488"/>
        <a:ext cx="2856011" cy="1713607"/>
      </dsp:txXfrm>
    </dsp:sp>
    <dsp:sp modelId="{BFAD988B-5BED-46E0-9158-689AFE8D9CEE}">
      <dsp:nvSpPr>
        <dsp:cNvPr id="0" name=""/>
        <dsp:cNvSpPr/>
      </dsp:nvSpPr>
      <dsp:spPr>
        <a:xfrm>
          <a:off x="3990900" y="1488"/>
          <a:ext cx="2856011" cy="1713607"/>
        </a:xfrm>
        <a:prstGeom prst="rect">
          <a:avLst/>
        </a:prstGeom>
        <a:gradFill rotWithShape="0">
          <a:gsLst>
            <a:gs pos="0">
              <a:schemeClr val="accent2">
                <a:shade val="50000"/>
                <a:hueOff val="127750"/>
                <a:satOff val="-4558"/>
                <a:lumOff val="18788"/>
                <a:alphaOff val="0"/>
                <a:shade val="51000"/>
                <a:satMod val="130000"/>
              </a:schemeClr>
            </a:gs>
            <a:gs pos="80000">
              <a:schemeClr val="accent2">
                <a:shade val="50000"/>
                <a:hueOff val="127750"/>
                <a:satOff val="-4558"/>
                <a:lumOff val="18788"/>
                <a:alphaOff val="0"/>
                <a:shade val="93000"/>
                <a:satMod val="130000"/>
              </a:schemeClr>
            </a:gs>
            <a:gs pos="100000">
              <a:schemeClr val="accent2">
                <a:shade val="50000"/>
                <a:hueOff val="127750"/>
                <a:satOff val="-4558"/>
                <a:lumOff val="1878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2. Eloquent Arabic books were written by the Promised Messiah (on whom be peace)  and remained unchallenged</a:t>
          </a:r>
          <a:endParaRPr lang="en-US" sz="1900" kern="1200" dirty="0"/>
        </a:p>
      </dsp:txBody>
      <dsp:txXfrm>
        <a:off x="3990900" y="1488"/>
        <a:ext cx="2856011" cy="1713607"/>
      </dsp:txXfrm>
    </dsp:sp>
    <dsp:sp modelId="{BF1F0ACF-EB98-4754-A579-3C9B3ABFA9FC}">
      <dsp:nvSpPr>
        <dsp:cNvPr id="0" name=""/>
        <dsp:cNvSpPr/>
      </dsp:nvSpPr>
      <dsp:spPr>
        <a:xfrm>
          <a:off x="849287" y="2000696"/>
          <a:ext cx="2856011" cy="1713607"/>
        </a:xfrm>
        <a:prstGeom prst="rect">
          <a:avLst/>
        </a:prstGeom>
        <a:gradFill rotWithShape="0">
          <a:gsLst>
            <a:gs pos="0">
              <a:schemeClr val="accent2">
                <a:shade val="50000"/>
                <a:hueOff val="255500"/>
                <a:satOff val="-9116"/>
                <a:lumOff val="37575"/>
                <a:alphaOff val="0"/>
                <a:shade val="51000"/>
                <a:satMod val="130000"/>
              </a:schemeClr>
            </a:gs>
            <a:gs pos="80000">
              <a:schemeClr val="accent2">
                <a:shade val="50000"/>
                <a:hueOff val="255500"/>
                <a:satOff val="-9116"/>
                <a:lumOff val="37575"/>
                <a:alphaOff val="0"/>
                <a:shade val="93000"/>
                <a:satMod val="130000"/>
              </a:schemeClr>
            </a:gs>
            <a:gs pos="100000">
              <a:schemeClr val="accent2">
                <a:shade val="50000"/>
                <a:hueOff val="255500"/>
                <a:satOff val="-9116"/>
                <a:lumOff val="3757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rgbClr val="043A0D"/>
              </a:solidFill>
            </a:rPr>
            <a:t>3. Dramatic increase in the number of followers of Promised Messiah (on whom be peace) took place</a:t>
          </a:r>
          <a:endParaRPr lang="en-US" sz="1900" kern="1200" dirty="0">
            <a:solidFill>
              <a:srgbClr val="043A0D"/>
            </a:solidFill>
          </a:endParaRPr>
        </a:p>
      </dsp:txBody>
      <dsp:txXfrm>
        <a:off x="849287" y="2000696"/>
        <a:ext cx="2856011" cy="1713607"/>
      </dsp:txXfrm>
    </dsp:sp>
    <dsp:sp modelId="{1F8AB8F0-C969-43D3-87A5-776260CCA59C}">
      <dsp:nvSpPr>
        <dsp:cNvPr id="0" name=""/>
        <dsp:cNvSpPr/>
      </dsp:nvSpPr>
      <dsp:spPr>
        <a:xfrm>
          <a:off x="3990900" y="2000696"/>
          <a:ext cx="2856011" cy="1713607"/>
        </a:xfrm>
        <a:prstGeom prst="rect">
          <a:avLst/>
        </a:prstGeom>
        <a:gradFill rotWithShape="0">
          <a:gsLst>
            <a:gs pos="0">
              <a:schemeClr val="accent2">
                <a:shade val="50000"/>
                <a:hueOff val="255500"/>
                <a:satOff val="-9116"/>
                <a:lumOff val="37575"/>
                <a:alphaOff val="0"/>
                <a:shade val="51000"/>
                <a:satMod val="130000"/>
              </a:schemeClr>
            </a:gs>
            <a:gs pos="80000">
              <a:schemeClr val="accent2">
                <a:shade val="50000"/>
                <a:hueOff val="255500"/>
                <a:satOff val="-9116"/>
                <a:lumOff val="37575"/>
                <a:alphaOff val="0"/>
                <a:shade val="93000"/>
                <a:satMod val="130000"/>
              </a:schemeClr>
            </a:gs>
            <a:gs pos="100000">
              <a:schemeClr val="accent2">
                <a:shade val="50000"/>
                <a:hueOff val="255500"/>
                <a:satOff val="-9116"/>
                <a:lumOff val="3757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rgbClr val="043A0D"/>
              </a:solidFill>
            </a:rPr>
            <a:t>4. The advent of the celestial signs took place</a:t>
          </a:r>
          <a:endParaRPr lang="en-US" sz="1900" kern="1200" dirty="0">
            <a:solidFill>
              <a:srgbClr val="043A0D"/>
            </a:solidFill>
          </a:endParaRPr>
        </a:p>
      </dsp:txBody>
      <dsp:txXfrm>
        <a:off x="3990900" y="2000696"/>
        <a:ext cx="2856011" cy="1713607"/>
      </dsp:txXfrm>
    </dsp:sp>
    <dsp:sp modelId="{7C3FCFDB-0C56-40AE-8E0C-59A59AFF7A03}">
      <dsp:nvSpPr>
        <dsp:cNvPr id="0" name=""/>
        <dsp:cNvSpPr/>
      </dsp:nvSpPr>
      <dsp:spPr>
        <a:xfrm>
          <a:off x="2420094" y="3999904"/>
          <a:ext cx="2856011" cy="1713607"/>
        </a:xfrm>
        <a:prstGeom prst="rect">
          <a:avLst/>
        </a:prstGeom>
        <a:gradFill rotWithShape="0">
          <a:gsLst>
            <a:gs pos="0">
              <a:schemeClr val="accent2">
                <a:shade val="50000"/>
                <a:hueOff val="127750"/>
                <a:satOff val="-4558"/>
                <a:lumOff val="18788"/>
                <a:alphaOff val="0"/>
                <a:shade val="51000"/>
                <a:satMod val="130000"/>
              </a:schemeClr>
            </a:gs>
            <a:gs pos="80000">
              <a:schemeClr val="accent2">
                <a:shade val="50000"/>
                <a:hueOff val="127750"/>
                <a:satOff val="-4558"/>
                <a:lumOff val="18788"/>
                <a:alphaOff val="0"/>
                <a:shade val="93000"/>
                <a:satMod val="130000"/>
              </a:schemeClr>
            </a:gs>
            <a:gs pos="100000">
              <a:schemeClr val="accent2">
                <a:shade val="50000"/>
                <a:hueOff val="127750"/>
                <a:satOff val="-4558"/>
                <a:lumOff val="1878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5. Highly advanced comprehension of the Holy Quran was demonstrated by the Promised Messiah (on whom be peace)</a:t>
          </a:r>
          <a:endParaRPr lang="en-US" sz="1900" kern="1200" dirty="0"/>
        </a:p>
      </dsp:txBody>
      <dsp:txXfrm>
        <a:off x="2420094" y="3999904"/>
        <a:ext cx="2856011" cy="171360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3C196C-83E9-4499-947C-3709C1976CC3}">
      <dsp:nvSpPr>
        <dsp:cNvPr id="0" name=""/>
        <dsp:cNvSpPr/>
      </dsp:nvSpPr>
      <dsp:spPr>
        <a:xfrm>
          <a:off x="2140036" y="4557"/>
          <a:ext cx="4330526" cy="2598315"/>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6. A prophesied son was born to the Promised Messiah (on whom be peace) and not his opponent as he predicted. </a:t>
          </a:r>
          <a:endParaRPr lang="en-US" sz="2300" kern="1200" dirty="0"/>
        </a:p>
      </dsp:txBody>
      <dsp:txXfrm>
        <a:off x="2140036" y="4557"/>
        <a:ext cx="4330526" cy="2598315"/>
      </dsp:txXfrm>
    </dsp:sp>
    <dsp:sp modelId="{BFAD988B-5BED-46E0-9158-689AFE8D9CEE}">
      <dsp:nvSpPr>
        <dsp:cNvPr id="0" name=""/>
        <dsp:cNvSpPr/>
      </dsp:nvSpPr>
      <dsp:spPr>
        <a:xfrm>
          <a:off x="2140036" y="3035926"/>
          <a:ext cx="4330526" cy="2598315"/>
        </a:xfrm>
        <a:prstGeom prst="rect">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7. The sincere and enhanced  dedication of the followers of the Promised Messiah (on whom be peace) was seen with a major increase in donations by followers, who regarded this an honour to give money to this movement.</a:t>
          </a:r>
          <a:endParaRPr lang="en-US" sz="2300" kern="1200" dirty="0">
            <a:solidFill>
              <a:schemeClr val="tx1"/>
            </a:solidFill>
          </a:endParaRPr>
        </a:p>
      </dsp:txBody>
      <dsp:txXfrm>
        <a:off x="2140036" y="3035926"/>
        <a:ext cx="4330526" cy="259831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C5C3607-CB17-4DB0-850A-08D0823287AD}">
      <dsp:nvSpPr>
        <dsp:cNvPr id="0" name=""/>
        <dsp:cNvSpPr/>
      </dsp:nvSpPr>
      <dsp:spPr>
        <a:xfrm>
          <a:off x="0" y="228601"/>
          <a:ext cx="3917900" cy="2350740"/>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8. The writing of book </a:t>
          </a:r>
          <a:r>
            <a:rPr lang="en-US" sz="2300" i="1" kern="1200" dirty="0" err="1" smtClean="0"/>
            <a:t>Satt</a:t>
          </a:r>
          <a:r>
            <a:rPr lang="en-US" sz="2300" i="1" kern="1200" dirty="0" smtClean="0"/>
            <a:t> </a:t>
          </a:r>
          <a:r>
            <a:rPr lang="en-US" sz="2300" i="1" kern="1200" dirty="0" err="1" smtClean="0"/>
            <a:t>Batchun</a:t>
          </a:r>
          <a:r>
            <a:rPr lang="en-US" sz="2300" i="1" kern="1200" dirty="0" smtClean="0"/>
            <a:t> </a:t>
          </a:r>
          <a:r>
            <a:rPr lang="en-US" sz="2300" kern="1200" dirty="0" smtClean="0"/>
            <a:t>with the special grace of Allah, the truth about the </a:t>
          </a:r>
          <a:r>
            <a:rPr lang="en-US" sz="2300" i="1" kern="1200" dirty="0" err="1" smtClean="0"/>
            <a:t>chola</a:t>
          </a:r>
          <a:r>
            <a:rPr lang="en-US" sz="2300" i="1" kern="1200" dirty="0" smtClean="0"/>
            <a:t> Baba Guru Nanak</a:t>
          </a:r>
          <a:r>
            <a:rPr lang="en-US" sz="2300" kern="1200" dirty="0" smtClean="0"/>
            <a:t> was shown to the whole world </a:t>
          </a:r>
          <a:endParaRPr lang="en-US" sz="2300" kern="1200" dirty="0"/>
        </a:p>
      </dsp:txBody>
      <dsp:txXfrm>
        <a:off x="0" y="228601"/>
        <a:ext cx="3917900" cy="2350740"/>
      </dsp:txXfrm>
    </dsp:sp>
    <dsp:sp modelId="{5CB4821D-D5E5-4BAD-BFA7-7C0F77777BC3}">
      <dsp:nvSpPr>
        <dsp:cNvPr id="0" name=""/>
        <dsp:cNvSpPr/>
      </dsp:nvSpPr>
      <dsp:spPr>
        <a:xfrm>
          <a:off x="4311699" y="1828797"/>
          <a:ext cx="3917900" cy="2350740"/>
        </a:xfrm>
        <a:prstGeom prst="rect">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9. Eight thousand followers entered the Ahmadiyya movement from Lahore, Sialkot, Amritsar and </a:t>
          </a:r>
          <a:r>
            <a:rPr lang="en-US" sz="2300" kern="1200" dirty="0" err="1" smtClean="0">
              <a:solidFill>
                <a:schemeClr val="tx1"/>
              </a:solidFill>
            </a:rPr>
            <a:t>Kapurthala</a:t>
          </a:r>
          <a:r>
            <a:rPr lang="en-US" sz="2300" kern="1200" dirty="0" smtClean="0">
              <a:solidFill>
                <a:schemeClr val="tx1"/>
              </a:solidFill>
            </a:rPr>
            <a:t>. These people excelled in their abilities and righteousness</a:t>
          </a:r>
          <a:endParaRPr lang="en-US" sz="2300" kern="1200" dirty="0">
            <a:solidFill>
              <a:schemeClr val="tx1"/>
            </a:solidFill>
          </a:endParaRPr>
        </a:p>
      </dsp:txBody>
      <dsp:txXfrm>
        <a:off x="4311699" y="1828797"/>
        <a:ext cx="3917900" cy="235074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C1BEE6-98FB-4190-A7BA-C51A49C222C0}">
      <dsp:nvSpPr>
        <dsp:cNvPr id="0" name=""/>
        <dsp:cNvSpPr/>
      </dsp:nvSpPr>
      <dsp:spPr>
        <a:xfrm>
          <a:off x="0" y="0"/>
          <a:ext cx="6858000" cy="3229200"/>
        </a:xfrm>
        <a:prstGeom prst="round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smtClean="0"/>
            <a:t>10. Tenthly, the source of honour for the Promised Messiah (on whom be peace), after the </a:t>
          </a:r>
          <a:r>
            <a:rPr lang="en-GB" sz="2300" kern="1200" dirty="0" err="1" smtClean="0"/>
            <a:t>Mubahalah</a:t>
          </a:r>
          <a:r>
            <a:rPr lang="en-GB" sz="2300" kern="1200" dirty="0" smtClean="0"/>
            <a:t>, was the ‘Conference of Great World Religions’ in Lahore. Here, his treatise </a:t>
          </a:r>
          <a:r>
            <a:rPr lang="en-GB" sz="2300" b="1" kern="1200" dirty="0" smtClean="0">
              <a:solidFill>
                <a:srgbClr val="003300"/>
              </a:solidFill>
            </a:rPr>
            <a:t>‘Philosophy of the Teachings of Islam’ </a:t>
          </a:r>
          <a:r>
            <a:rPr lang="en-GB" sz="2300" kern="1200" dirty="0" smtClean="0"/>
            <a:t>was read out by Maulvi Abdul </a:t>
          </a:r>
          <a:r>
            <a:rPr lang="en-GB" sz="2300" kern="1200" dirty="0" err="1" smtClean="0"/>
            <a:t>Karim</a:t>
          </a:r>
          <a:r>
            <a:rPr lang="en-GB" sz="2300" kern="1200" dirty="0" smtClean="0"/>
            <a:t> (RA). This was extremely well-received and left a profound impact on all. It was stated that it saved the day for Islam. </a:t>
          </a:r>
          <a:endParaRPr lang="en-GB" sz="2300" kern="1200" dirty="0"/>
        </a:p>
      </dsp:txBody>
      <dsp:txXfrm>
        <a:off x="0" y="0"/>
        <a:ext cx="6858000" cy="32292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48B34B-A9E8-47DD-98B2-2F07E10634C6}">
      <dsp:nvSpPr>
        <dsp:cNvPr id="0" name=""/>
        <dsp:cNvSpPr/>
      </dsp:nvSpPr>
      <dsp:spPr>
        <a:xfrm>
          <a:off x="0" y="683418"/>
          <a:ext cx="2524125" cy="1514475"/>
        </a:xfrm>
        <a:prstGeom prst="rect">
          <a:avLst/>
        </a:prstGeom>
        <a:gradFill rotWithShape="0">
          <a:gsLst>
            <a:gs pos="0">
              <a:schemeClr val="accent2">
                <a:shade val="50000"/>
                <a:hueOff val="0"/>
                <a:satOff val="0"/>
                <a:lumOff val="0"/>
                <a:alphaOff val="0"/>
                <a:shade val="51000"/>
                <a:satMod val="130000"/>
              </a:schemeClr>
            </a:gs>
            <a:gs pos="80000">
              <a:schemeClr val="accent2">
                <a:shade val="50000"/>
                <a:hueOff val="0"/>
                <a:satOff val="0"/>
                <a:lumOff val="0"/>
                <a:alphaOff val="0"/>
                <a:shade val="93000"/>
                <a:satMod val="130000"/>
              </a:schemeClr>
            </a:gs>
            <a:gs pos="100000">
              <a:schemeClr val="accent2">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Allah the Exalted has saved me from  my enemies</a:t>
          </a:r>
          <a:endParaRPr lang="en-GB" sz="1900" kern="1200" dirty="0"/>
        </a:p>
      </dsp:txBody>
      <dsp:txXfrm>
        <a:off x="0" y="683418"/>
        <a:ext cx="2524125" cy="1514475"/>
      </dsp:txXfrm>
    </dsp:sp>
    <dsp:sp modelId="{CDED97A4-7DD3-4CBE-8292-8C300DC400B1}">
      <dsp:nvSpPr>
        <dsp:cNvPr id="0" name=""/>
        <dsp:cNvSpPr/>
      </dsp:nvSpPr>
      <dsp:spPr>
        <a:xfrm>
          <a:off x="2776537" y="683418"/>
          <a:ext cx="2524125" cy="1514475"/>
        </a:xfrm>
        <a:prstGeom prst="rect">
          <a:avLst/>
        </a:prstGeom>
        <a:gradFill rotWithShape="0">
          <a:gsLst>
            <a:gs pos="0">
              <a:schemeClr val="accent2">
                <a:shade val="50000"/>
                <a:hueOff val="106458"/>
                <a:satOff val="-3798"/>
                <a:lumOff val="15656"/>
                <a:alphaOff val="0"/>
                <a:shade val="51000"/>
                <a:satMod val="130000"/>
              </a:schemeClr>
            </a:gs>
            <a:gs pos="80000">
              <a:schemeClr val="accent2">
                <a:shade val="50000"/>
                <a:hueOff val="106458"/>
                <a:satOff val="-3798"/>
                <a:lumOff val="15656"/>
                <a:alphaOff val="0"/>
                <a:shade val="93000"/>
                <a:satMod val="130000"/>
              </a:schemeClr>
            </a:gs>
            <a:gs pos="100000">
              <a:schemeClr val="accent2">
                <a:shade val="50000"/>
                <a:hueOff val="106458"/>
                <a:satOff val="-3798"/>
                <a:lumOff val="156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Allah the Exalted has met all my needs</a:t>
          </a:r>
          <a:endParaRPr lang="en-GB" sz="1900" kern="1200" dirty="0"/>
        </a:p>
      </dsp:txBody>
      <dsp:txXfrm>
        <a:off x="2776537" y="683418"/>
        <a:ext cx="2524125" cy="1514475"/>
      </dsp:txXfrm>
    </dsp:sp>
    <dsp:sp modelId="{B17976B4-891A-416C-88DD-8557FA2BA151}">
      <dsp:nvSpPr>
        <dsp:cNvPr id="0" name=""/>
        <dsp:cNvSpPr/>
      </dsp:nvSpPr>
      <dsp:spPr>
        <a:xfrm>
          <a:off x="5553075" y="683418"/>
          <a:ext cx="2524125" cy="1514475"/>
        </a:xfrm>
        <a:prstGeom prst="rect">
          <a:avLst/>
        </a:prstGeom>
        <a:gradFill rotWithShape="0">
          <a:gsLst>
            <a:gs pos="0">
              <a:schemeClr val="accent2">
                <a:shade val="50000"/>
                <a:hueOff val="212917"/>
                <a:satOff val="-7597"/>
                <a:lumOff val="31313"/>
                <a:alphaOff val="0"/>
                <a:shade val="51000"/>
                <a:satMod val="130000"/>
              </a:schemeClr>
            </a:gs>
            <a:gs pos="80000">
              <a:schemeClr val="accent2">
                <a:shade val="50000"/>
                <a:hueOff val="212917"/>
                <a:satOff val="-7597"/>
                <a:lumOff val="31313"/>
                <a:alphaOff val="0"/>
                <a:shade val="93000"/>
                <a:satMod val="130000"/>
              </a:schemeClr>
            </a:gs>
            <a:gs pos="100000">
              <a:schemeClr val="accent2">
                <a:shade val="50000"/>
                <a:hueOff val="212917"/>
                <a:satOff val="-7597"/>
                <a:lumOff val="3131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solidFill>
                <a:srgbClr val="003300"/>
              </a:solidFill>
            </a:rPr>
            <a:t>Allah the Exalted has granted me success in court cases</a:t>
          </a:r>
          <a:endParaRPr lang="en-GB" sz="1900" kern="1200" dirty="0">
            <a:solidFill>
              <a:srgbClr val="003300"/>
            </a:solidFill>
          </a:endParaRPr>
        </a:p>
      </dsp:txBody>
      <dsp:txXfrm>
        <a:off x="5553075" y="683418"/>
        <a:ext cx="2524125" cy="1514475"/>
      </dsp:txXfrm>
    </dsp:sp>
    <dsp:sp modelId="{A89837D9-0C5E-477D-94A8-EDED4126F0A5}">
      <dsp:nvSpPr>
        <dsp:cNvPr id="0" name=""/>
        <dsp:cNvSpPr/>
      </dsp:nvSpPr>
      <dsp:spPr>
        <a:xfrm>
          <a:off x="0" y="2450306"/>
          <a:ext cx="2524125" cy="1514475"/>
        </a:xfrm>
        <a:prstGeom prst="rect">
          <a:avLst/>
        </a:prstGeom>
        <a:gradFill rotWithShape="0">
          <a:gsLst>
            <a:gs pos="0">
              <a:schemeClr val="accent2">
                <a:shade val="50000"/>
                <a:hueOff val="319375"/>
                <a:satOff val="-11395"/>
                <a:lumOff val="46969"/>
                <a:alphaOff val="0"/>
                <a:shade val="51000"/>
                <a:satMod val="130000"/>
              </a:schemeClr>
            </a:gs>
            <a:gs pos="80000">
              <a:schemeClr val="accent2">
                <a:shade val="50000"/>
                <a:hueOff val="319375"/>
                <a:satOff val="-11395"/>
                <a:lumOff val="46969"/>
                <a:alphaOff val="0"/>
                <a:shade val="93000"/>
                <a:satMod val="130000"/>
              </a:schemeClr>
            </a:gs>
            <a:gs pos="100000">
              <a:schemeClr val="accent2">
                <a:shade val="50000"/>
                <a:hueOff val="319375"/>
                <a:satOff val="-11395"/>
                <a:lumOff val="4696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solidFill>
                <a:srgbClr val="003300"/>
              </a:solidFill>
            </a:rPr>
            <a:t>My prayers were accepted for my friends, and family</a:t>
          </a:r>
          <a:endParaRPr lang="en-GB" sz="1900" kern="1200" dirty="0">
            <a:solidFill>
              <a:srgbClr val="003300"/>
            </a:solidFill>
          </a:endParaRPr>
        </a:p>
      </dsp:txBody>
      <dsp:txXfrm>
        <a:off x="0" y="2450306"/>
        <a:ext cx="2524125" cy="1514475"/>
      </dsp:txXfrm>
    </dsp:sp>
    <dsp:sp modelId="{C6E5A957-6BB7-49E5-9A47-8C84D0EC0B4A}">
      <dsp:nvSpPr>
        <dsp:cNvPr id="0" name=""/>
        <dsp:cNvSpPr/>
      </dsp:nvSpPr>
      <dsp:spPr>
        <a:xfrm>
          <a:off x="2776537" y="2450306"/>
          <a:ext cx="2524125" cy="1514475"/>
        </a:xfrm>
        <a:prstGeom prst="rect">
          <a:avLst/>
        </a:prstGeom>
        <a:gradFill rotWithShape="0">
          <a:gsLst>
            <a:gs pos="0">
              <a:schemeClr val="accent2">
                <a:shade val="50000"/>
                <a:hueOff val="212917"/>
                <a:satOff val="-7597"/>
                <a:lumOff val="31313"/>
                <a:alphaOff val="0"/>
                <a:shade val="51000"/>
                <a:satMod val="130000"/>
              </a:schemeClr>
            </a:gs>
            <a:gs pos="80000">
              <a:schemeClr val="accent2">
                <a:shade val="50000"/>
                <a:hueOff val="212917"/>
                <a:satOff val="-7597"/>
                <a:lumOff val="31313"/>
                <a:alphaOff val="0"/>
                <a:shade val="93000"/>
                <a:satMod val="130000"/>
              </a:schemeClr>
            </a:gs>
            <a:gs pos="100000">
              <a:schemeClr val="accent2">
                <a:shade val="50000"/>
                <a:hueOff val="212917"/>
                <a:satOff val="-7597"/>
                <a:lumOff val="3131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solidFill>
                <a:srgbClr val="003300"/>
              </a:solidFill>
            </a:rPr>
            <a:t>Righteous people were given guidance in true dreams to follow me</a:t>
          </a:r>
          <a:endParaRPr lang="en-GB" sz="1900" kern="1200" dirty="0">
            <a:solidFill>
              <a:srgbClr val="003300"/>
            </a:solidFill>
          </a:endParaRPr>
        </a:p>
      </dsp:txBody>
      <dsp:txXfrm>
        <a:off x="2776537" y="2450306"/>
        <a:ext cx="2524125" cy="1514475"/>
      </dsp:txXfrm>
    </dsp:sp>
    <dsp:sp modelId="{258FE156-D37F-4310-814B-AD4A4ACE42F0}">
      <dsp:nvSpPr>
        <dsp:cNvPr id="0" name=""/>
        <dsp:cNvSpPr/>
      </dsp:nvSpPr>
      <dsp:spPr>
        <a:xfrm>
          <a:off x="5553075" y="2450306"/>
          <a:ext cx="2524125" cy="1514475"/>
        </a:xfrm>
        <a:prstGeom prst="rect">
          <a:avLst/>
        </a:prstGeom>
        <a:gradFill rotWithShape="0">
          <a:gsLst>
            <a:gs pos="0">
              <a:schemeClr val="accent2">
                <a:shade val="50000"/>
                <a:hueOff val="106458"/>
                <a:satOff val="-3798"/>
                <a:lumOff val="15656"/>
                <a:alphaOff val="0"/>
                <a:shade val="51000"/>
                <a:satMod val="130000"/>
              </a:schemeClr>
            </a:gs>
            <a:gs pos="80000">
              <a:schemeClr val="accent2">
                <a:shade val="50000"/>
                <a:hueOff val="106458"/>
                <a:satOff val="-3798"/>
                <a:lumOff val="15656"/>
                <a:alphaOff val="0"/>
                <a:shade val="93000"/>
                <a:satMod val="130000"/>
              </a:schemeClr>
            </a:gs>
            <a:gs pos="100000">
              <a:schemeClr val="accent2">
                <a:shade val="50000"/>
                <a:hueOff val="106458"/>
                <a:satOff val="-3798"/>
                <a:lumOff val="156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Pious people were told about my advent even before I was born ( </a:t>
          </a:r>
          <a:r>
            <a:rPr lang="en-GB" sz="1900" kern="1200" dirty="0" err="1" smtClean="0"/>
            <a:t>Nimatullah</a:t>
          </a:r>
          <a:r>
            <a:rPr lang="en-GB" sz="1900" kern="1200" dirty="0" smtClean="0"/>
            <a:t> </a:t>
          </a:r>
          <a:r>
            <a:rPr lang="en-GB" sz="1900" kern="1200" dirty="0" err="1" smtClean="0"/>
            <a:t>Wali</a:t>
          </a:r>
          <a:r>
            <a:rPr lang="en-GB" sz="1900" kern="1200" dirty="0" smtClean="0"/>
            <a:t> and </a:t>
          </a:r>
          <a:r>
            <a:rPr lang="en-GB" sz="1900" kern="1200" dirty="0" err="1" smtClean="0"/>
            <a:t>Gulab</a:t>
          </a:r>
          <a:r>
            <a:rPr lang="en-GB" sz="1900" kern="1200" dirty="0" smtClean="0"/>
            <a:t> Shah)</a:t>
          </a:r>
          <a:endParaRPr lang="en-GB" sz="1900" kern="1200" dirty="0"/>
        </a:p>
      </dsp:txBody>
      <dsp:txXfrm>
        <a:off x="5553075" y="2450306"/>
        <a:ext cx="2524125" cy="1514475"/>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8DF8B-0ECD-4103-94A9-57678C40F457}" type="datetimeFigureOut">
              <a:rPr lang="en-US" smtClean="0"/>
              <a:pPr/>
              <a:t>8/7/2009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5494E4-A0DB-4D6B-93A7-01A4C65BE3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63492" name="Slide Number Placeholder 3"/>
          <p:cNvSpPr>
            <a:spLocks noGrp="1"/>
          </p:cNvSpPr>
          <p:nvPr>
            <p:ph type="sldNum" sz="quarter" idx="5"/>
          </p:nvPr>
        </p:nvSpPr>
        <p:spPr>
          <a:noFill/>
        </p:spPr>
        <p:txBody>
          <a:bodyPr/>
          <a:lstStyle/>
          <a:p>
            <a:fld id="{87ACA3A0-81EF-4723-800E-3A920A9FFFE7}" type="slidenum">
              <a:rPr lang="en-US" smtClean="0">
                <a:ea typeface="ＭＳ Ｐゴシック" pitchFamily="34" charset="-128"/>
              </a:rPr>
              <a:pPr/>
              <a:t>1</a:t>
            </a:fld>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5494E4-A0DB-4D6B-93A7-01A4C65BE30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In order to carry out His spiritual system God sends Prophets and saints. His knowledge determines who should be sent with the special message. In this age, The Wise, All-Knowing God sent Hadhrat Mirza Ghulam Ahmad Qadiani. His advent has been cited in the Holy Qur’an with reference to latter days and </a:t>
            </a:r>
            <a:r>
              <a:rPr lang="en-GB" sz="1200" kern="1200" dirty="0" err="1" smtClean="0">
                <a:solidFill>
                  <a:schemeClr val="tx1"/>
                </a:solidFill>
                <a:latin typeface="+mn-lt"/>
                <a:ea typeface="+mn-ea"/>
                <a:cs typeface="+mn-cs"/>
              </a:rPr>
              <a:t>ahadith</a:t>
            </a:r>
            <a:r>
              <a:rPr lang="en-GB" sz="1200" kern="1200" dirty="0" smtClean="0">
                <a:solidFill>
                  <a:schemeClr val="tx1"/>
                </a:solidFill>
                <a:latin typeface="+mn-lt"/>
                <a:ea typeface="+mn-ea"/>
                <a:cs typeface="+mn-cs"/>
              </a:rPr>
              <a:t> speak of him as a significant sign for the Ummah as they are urged to accept him. Huzur said if the Muslims read this message with sincerity of heart there is no way they would not accept the Promised Messiah (on whom be peace). Indeed, the Holy Prophet (peace and blessings of Allah be on him) had said that whoever lives in the age of the Mahdi should take my greetings to him. In one tradition related by the grandson of Hadhrat Imam Hussein, the Holy Prophet (peace and blessings of Allah be on him) said, ‘for our Mahdi two signs, the like of which have never appeared before will be evident’.  The reference is of course to the solar and lunar eclipses. Huzur said while the mention of the extraordinary signs here signifies the station of the Messiah and Mahdi, the use of the term ‘our Mahdi’ by the Holy Prophet (peace and blessings of Allah be on him) signifies the love and high regard he had for him.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5494E4-A0DB-4D6B-93A7-01A4C65BE30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5494E4-A0DB-4D6B-93A7-01A4C65BE30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B5494E4-A0DB-4D6B-93A7-01A4C65BE30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343400"/>
          </a:xfrm>
          <a:prstGeom prst="rect">
            <a:avLst/>
          </a:prstGeom>
        </p:spPr>
        <p:txBody>
          <a:bodyPr/>
          <a:lstStyle>
            <a:lvl1pPr marL="228600" indent="-228600" algn="l">
              <a:lnSpc>
                <a:spcPct val="100000"/>
              </a:lnSpc>
              <a:spcBef>
                <a:spcPts val="1080"/>
              </a:spcBef>
              <a:buFont typeface="Arial" pitchFamily="34" charset="0"/>
              <a:buChar char="•"/>
              <a:defRPr sz="1800">
                <a:solidFill>
                  <a:schemeClr val="accent2">
                    <a:lumMod val="50000"/>
                  </a:schemeClr>
                </a:solidFill>
              </a:defRPr>
            </a:lvl1pPr>
            <a:lvl2pPr marL="569913" indent="-225425">
              <a:spcBef>
                <a:spcPts val="480"/>
              </a:spcBef>
              <a:buFont typeface="Arial" pitchFamily="34" charset="0"/>
              <a:buChar char="–"/>
              <a:defRPr sz="1400">
                <a:solidFill>
                  <a:schemeClr val="accent2">
                    <a:lumMod val="50000"/>
                  </a:schemeClr>
                </a:solidFill>
              </a:defRPr>
            </a:lvl2pPr>
            <a:lvl3pPr marL="854075" indent="-163513" algn="l">
              <a:lnSpc>
                <a:spcPct val="100000"/>
              </a:lnSpc>
              <a:spcBef>
                <a:spcPts val="420"/>
              </a:spcBef>
              <a:buFont typeface="Arial" pitchFamily="34" charset="0"/>
              <a:buChar char="&gt;"/>
              <a:defRPr sz="1200" baseline="0">
                <a:solidFill>
                  <a:schemeClr val="accent2">
                    <a:lumMod val="50000"/>
                  </a:schemeClr>
                </a:solidFill>
              </a:defRPr>
            </a:lvl3pPr>
            <a:lvl4pPr marL="1087438" indent="-173038" algn="l">
              <a:lnSpc>
                <a:spcPct val="100000"/>
              </a:lnSpc>
              <a:spcBef>
                <a:spcPts val="140"/>
              </a:spcBef>
              <a:buFont typeface="Arial" pitchFamily="34" charset="0"/>
              <a:buChar char="&gt;"/>
              <a:defRPr sz="1000">
                <a:solidFill>
                  <a:schemeClr val="accent2">
                    <a:lumMod val="50000"/>
                  </a:schemeClr>
                </a:solidFill>
              </a:defRPr>
            </a:lvl4pPr>
            <a:lvl5pPr marL="1311275" indent="-163513" algn="l">
              <a:lnSpc>
                <a:spcPct val="100000"/>
              </a:lnSpc>
              <a:buFont typeface="Arial" pitchFamily="34" charset="0"/>
              <a:buChar char="&gt;"/>
              <a:defRPr sz="1000" baseline="0">
                <a:solidFill>
                  <a:schemeClr val="accent2">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DC491DD1-5902-4D76-B05C-71437F2C26AD}" type="slidenum">
              <a:rPr lang="en-US" smtClean="0"/>
              <a:pPr/>
              <a:t>‹#›</a:t>
            </a:fld>
            <a:endParaRPr lang="en-US"/>
          </a:p>
        </p:txBody>
      </p:sp>
      <p:pic>
        <p:nvPicPr>
          <p:cNvPr id="1027" name="Picture 3"/>
          <p:cNvPicPr>
            <a:picLocks noChangeAspect="1" noChangeArrowheads="1"/>
          </p:cNvPicPr>
          <p:nvPr userDrawn="1"/>
        </p:nvPicPr>
        <p:blipFill>
          <a:blip r:embed="rId2" cstate="print"/>
          <a:srcRect/>
          <a:stretch>
            <a:fillRect/>
          </a:stretch>
        </p:blipFill>
        <p:spPr bwMode="auto">
          <a:xfrm>
            <a:off x="0" y="0"/>
            <a:ext cx="9144000" cy="342900"/>
          </a:xfrm>
          <a:prstGeom prst="rect">
            <a:avLst/>
          </a:prstGeom>
          <a:noFill/>
          <a:ln w="9525">
            <a:noFill/>
            <a:miter lim="800000"/>
            <a:headEnd/>
            <a:tailEnd/>
          </a:ln>
        </p:spPr>
      </p:pic>
      <p:pic>
        <p:nvPicPr>
          <p:cNvPr id="11" name="Picture 10" descr="alislam-logo-large.png"/>
          <p:cNvPicPr>
            <a:picLocks noChangeAspect="1"/>
          </p:cNvPicPr>
          <p:nvPr userDrawn="1"/>
        </p:nvPicPr>
        <p:blipFill>
          <a:blip r:embed="rId3" cstate="print"/>
          <a:stretch>
            <a:fillRect/>
          </a:stretch>
        </p:blipFill>
        <p:spPr>
          <a:xfrm>
            <a:off x="7924800" y="31899"/>
            <a:ext cx="1091226" cy="29679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Slide 1">
    <p:spTree>
      <p:nvGrpSpPr>
        <p:cNvPr id="1" name=""/>
        <p:cNvGrpSpPr/>
        <p:nvPr/>
      </p:nvGrpSpPr>
      <p:grpSpPr>
        <a:xfrm>
          <a:off x="0" y="0"/>
          <a:ext cx="0" cy="0"/>
          <a:chOff x="0" y="0"/>
          <a:chExt cx="0" cy="0"/>
        </a:xfrm>
      </p:grpSpPr>
      <p:sp>
        <p:nvSpPr>
          <p:cNvPr id="5" name="Rectangle 4"/>
          <p:cNvSpPr>
            <a:spLocks noChangeArrowheads="1"/>
          </p:cNvSpPr>
          <p:nvPr userDrawn="1"/>
        </p:nvSpPr>
        <p:spPr bwMode="auto">
          <a:xfrm rot="5400000">
            <a:off x="3941091" y="-1277020"/>
            <a:ext cx="1261817" cy="9144000"/>
          </a:xfrm>
          <a:prstGeom prst="rect">
            <a:avLst/>
          </a:prstGeom>
          <a:gradFill>
            <a:gsLst>
              <a:gs pos="24000">
                <a:srgbClr val="043A0D"/>
              </a:gs>
              <a:gs pos="0">
                <a:srgbClr val="557EB9">
                  <a:alpha val="0"/>
                </a:srgbClr>
              </a:gs>
            </a:gsLst>
            <a:lin ang="16200000" scaled="0"/>
          </a:gradFill>
          <a:ln w="9525">
            <a:noFill/>
            <a:miter lim="800000"/>
            <a:headEnd/>
            <a:tailEnd/>
          </a:ln>
          <a:effectLst/>
        </p:spPr>
        <p:txBody>
          <a:bodyPr rot="10800000" vert="eaVert" wrap="none" anchor="ctr"/>
          <a:ls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a:lstStyle>
          <a:p>
            <a:pPr algn="ctr">
              <a:defRPr/>
            </a:pPr>
            <a:endParaRPr lang="en-US" sz="1800">
              <a:latin typeface="Arial" charset="0"/>
              <a:ea typeface="ＭＳ Ｐゴシック" pitchFamily="1" charset="-128"/>
              <a:cs typeface="+mn-cs"/>
            </a:endParaRPr>
          </a:p>
        </p:txBody>
      </p:sp>
      <p:sp>
        <p:nvSpPr>
          <p:cNvPr id="11" name="Title 10"/>
          <p:cNvSpPr>
            <a:spLocks noGrp="1"/>
          </p:cNvSpPr>
          <p:nvPr>
            <p:ph type="title"/>
          </p:nvPr>
        </p:nvSpPr>
        <p:spPr>
          <a:xfrm>
            <a:off x="4819651" y="2809875"/>
            <a:ext cx="3943350" cy="942975"/>
          </a:xfrm>
        </p:spPr>
        <p:txBody>
          <a:bodyPr anchor="ctr"/>
          <a:lstStyle>
            <a:lvl1pPr algn="l">
              <a:defRPr baseline="0">
                <a:solidFill>
                  <a:schemeClr val="bg1"/>
                </a:solidFill>
              </a:defRPr>
            </a:lvl1pPr>
          </a:lstStyle>
          <a:p>
            <a:r>
              <a:rPr lang="en-US" smtClean="0"/>
              <a:t>Click to edit Master title style</a:t>
            </a:r>
            <a:endParaRPr lang="en-US" dirty="0"/>
          </a:p>
        </p:txBody>
      </p:sp>
      <p:sp>
        <p:nvSpPr>
          <p:cNvPr id="12" name="Content Placeholder 11"/>
          <p:cNvSpPr>
            <a:spLocks noGrp="1"/>
          </p:cNvSpPr>
          <p:nvPr>
            <p:ph sz="quarter" idx="14"/>
          </p:nvPr>
        </p:nvSpPr>
        <p:spPr>
          <a:xfrm>
            <a:off x="4819650" y="4267200"/>
            <a:ext cx="3562350" cy="1409700"/>
          </a:xfrm>
          <a:prstGeom prst="rect">
            <a:avLst/>
          </a:prstGeom>
        </p:spPr>
        <p:txBody>
          <a:bodyPr/>
          <a:lstStyle>
            <a:lvl1pPr marL="0" indent="0" algn="l">
              <a:spcBef>
                <a:spcPts val="0"/>
              </a:spcBef>
              <a:spcAft>
                <a:spcPct val="0"/>
              </a:spcAft>
              <a:buFontTx/>
              <a:buNone/>
              <a:defRPr sz="1300"/>
            </a:lvl1pPr>
            <a:lvl2pPr>
              <a:buNone/>
              <a:defRPr sz="1300"/>
            </a:lvl2pPr>
            <a:lvl3pPr>
              <a:buNone/>
              <a:defRPr sz="1300"/>
            </a:lvl3pPr>
            <a:lvl4pPr>
              <a:buNone/>
              <a:defRPr sz="1300"/>
            </a:lvl4pPr>
          </a:lstStyle>
          <a:p>
            <a:pPr lvl="0"/>
            <a:r>
              <a:rPr lang="en-US" smtClean="0"/>
              <a:t>Click to edit Master text styles</a:t>
            </a:r>
          </a:p>
        </p:txBody>
      </p:sp>
      <p:sp>
        <p:nvSpPr>
          <p:cNvPr id="8" name="Rectangle 20"/>
          <p:cNvSpPr>
            <a:spLocks noChangeArrowheads="1"/>
          </p:cNvSpPr>
          <p:nvPr userDrawn="1"/>
        </p:nvSpPr>
        <p:spPr bwMode="auto">
          <a:xfrm>
            <a:off x="2209800" y="6553200"/>
            <a:ext cx="5181600" cy="279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wrap="none" anchor="ctr"/>
          <a:lstStyle/>
          <a:p>
            <a:pPr algn="r" eaLnBrk="0" hangingPunct="0">
              <a:defRPr/>
            </a:pPr>
            <a:r>
              <a:rPr lang="en-US" sz="800" b="1" dirty="0" smtClean="0">
                <a:latin typeface="Calibri" pitchFamily="34" charset="0"/>
              </a:rPr>
              <a:t>NOTE: Al Islam Team takes full responsibility for any errors or miscommunication in this Synopsis of the Friday Sermon</a:t>
            </a:r>
            <a:endParaRPr lang="en-US" sz="800" b="1" dirty="0">
              <a:latin typeface="Calibri" pitchFamily="34" charset="0"/>
              <a:ea typeface="ＭＳ Ｐゴシック" pitchFamily="1"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7" name="Content Placeholder 11"/>
          <p:cNvSpPr>
            <a:spLocks noGrp="1"/>
          </p:cNvSpPr>
          <p:nvPr>
            <p:ph sz="quarter" idx="14"/>
          </p:nvPr>
        </p:nvSpPr>
        <p:spPr>
          <a:xfrm>
            <a:off x="5943600" y="4267200"/>
            <a:ext cx="2964586" cy="1409700"/>
          </a:xfrm>
          <a:prstGeom prst="rect">
            <a:avLst/>
          </a:prstGeom>
        </p:spPr>
        <p:txBody>
          <a:bodyPr/>
          <a:lstStyle>
            <a:lvl1pPr marL="0" indent="0" algn="l">
              <a:spcBef>
                <a:spcPts val="0"/>
              </a:spcBef>
              <a:spcAft>
                <a:spcPct val="0"/>
              </a:spcAft>
              <a:buFontTx/>
              <a:buNone/>
              <a:defRPr sz="1300"/>
            </a:lvl1pPr>
            <a:lvl2pPr>
              <a:buNone/>
              <a:defRPr sz="1300"/>
            </a:lvl2pPr>
            <a:lvl3pPr>
              <a:buNone/>
              <a:defRPr sz="1300"/>
            </a:lvl3pPr>
            <a:lvl4pPr>
              <a:buNone/>
              <a:defRPr sz="1300"/>
            </a:lvl4pPr>
          </a:lstStyle>
          <a:p>
            <a:pPr lvl="0"/>
            <a:r>
              <a:rPr lang="en-US" smtClean="0"/>
              <a:t>Click to edit Master text styles</a:t>
            </a:r>
          </a:p>
        </p:txBody>
      </p:sp>
      <p:sp>
        <p:nvSpPr>
          <p:cNvPr id="6" name="Title 10"/>
          <p:cNvSpPr>
            <a:spLocks noGrp="1"/>
          </p:cNvSpPr>
          <p:nvPr>
            <p:ph type="title"/>
          </p:nvPr>
        </p:nvSpPr>
        <p:spPr>
          <a:xfrm>
            <a:off x="457200" y="1030415"/>
            <a:ext cx="7758113" cy="491346"/>
          </a:xfrm>
        </p:spPr>
        <p:txBody>
          <a:bodyPr/>
          <a:lstStyle>
            <a:lvl1pPr algn="l">
              <a:defRPr sz="3200" baseline="0">
                <a:solidFill>
                  <a:schemeClr val="accent2">
                    <a:lumMod val="50000"/>
                  </a:schemeClr>
                </a:solidFill>
              </a:defRPr>
            </a:lvl1pPr>
          </a:lstStyle>
          <a:p>
            <a:r>
              <a:rPr lang="en-US" smtClean="0"/>
              <a:t>Click to edit Master title style</a:t>
            </a:r>
            <a:endParaRPr lang="en-US" dirty="0"/>
          </a:p>
        </p:txBody>
      </p:sp>
      <p:sp>
        <p:nvSpPr>
          <p:cNvPr id="8" name="Text Placeholder 12"/>
          <p:cNvSpPr>
            <a:spLocks noGrp="1"/>
          </p:cNvSpPr>
          <p:nvPr>
            <p:ph type="body" sz="quarter" idx="11"/>
          </p:nvPr>
        </p:nvSpPr>
        <p:spPr>
          <a:xfrm>
            <a:off x="457200" y="1536768"/>
            <a:ext cx="7786688" cy="419101"/>
          </a:xfrm>
        </p:spPr>
        <p:txBody>
          <a:bodyPr/>
          <a:lstStyle>
            <a:lvl1pPr marL="0" indent="0" algn="l">
              <a:spcBef>
                <a:spcPts val="0"/>
              </a:spcBef>
              <a:buNone/>
              <a:defRPr sz="2000">
                <a:solidFill>
                  <a:schemeClr val="accent2">
                    <a:lumMod val="50000"/>
                  </a:schemeClr>
                </a:solidFill>
              </a:defRPr>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pter slide">
    <p:spTree>
      <p:nvGrpSpPr>
        <p:cNvPr id="1" name=""/>
        <p:cNvGrpSpPr/>
        <p:nvPr/>
      </p:nvGrpSpPr>
      <p:grpSpPr>
        <a:xfrm>
          <a:off x="0" y="0"/>
          <a:ext cx="0" cy="0"/>
          <a:chOff x="0" y="0"/>
          <a:chExt cx="0" cy="0"/>
        </a:xfrm>
      </p:grpSpPr>
      <p:sp>
        <p:nvSpPr>
          <p:cNvPr id="3" name="Rectangle 2"/>
          <p:cNvSpPr>
            <a:spLocks noChangeArrowheads="1"/>
          </p:cNvSpPr>
          <p:nvPr/>
        </p:nvSpPr>
        <p:spPr bwMode="auto">
          <a:xfrm>
            <a:off x="0" y="4627563"/>
            <a:ext cx="9144000" cy="649287"/>
          </a:xfrm>
          <a:prstGeom prst="rect">
            <a:avLst/>
          </a:prstGeom>
          <a:gradFill flip="none" rotWithShape="1">
            <a:gsLst>
              <a:gs pos="32000">
                <a:srgbClr val="043A0D"/>
              </a:gs>
              <a:gs pos="7000">
                <a:schemeClr val="bg1"/>
              </a:gs>
            </a:gsLst>
            <a:lin ang="0" scaled="0"/>
            <a:tileRect/>
          </a:gradFill>
          <a:ln w="3175" algn="ctr">
            <a:noFill/>
            <a:miter lim="800000"/>
            <a:headEnd/>
            <a:tailEnd/>
          </a:ln>
        </p:spPr>
        <p:txBody>
          <a:bodyPr wrap="none" anchor="ctr"/>
          <a:ls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a:lstStyle>
          <a:p>
            <a:pPr>
              <a:defRPr/>
            </a:pPr>
            <a:endParaRPr lang="en-US"/>
          </a:p>
        </p:txBody>
      </p:sp>
      <p:sp>
        <p:nvSpPr>
          <p:cNvPr id="16" name="Text Placeholder 15"/>
          <p:cNvSpPr>
            <a:spLocks noGrp="1"/>
          </p:cNvSpPr>
          <p:nvPr>
            <p:ph type="body" sz="quarter" idx="14"/>
          </p:nvPr>
        </p:nvSpPr>
        <p:spPr>
          <a:xfrm>
            <a:off x="2389632" y="4645152"/>
            <a:ext cx="6327648" cy="566928"/>
          </a:xfrm>
          <a:prstGeom prst="rect">
            <a:avLst/>
          </a:prstGeom>
        </p:spPr>
        <p:txBody>
          <a:bodyPr/>
          <a:lstStyle>
            <a:lvl1pPr algn="r">
              <a:buNone/>
              <a:defRPr sz="3000">
                <a:solidFill>
                  <a:schemeClr val="bg1"/>
                </a:solidFill>
              </a:defRPr>
            </a:lvl1pPr>
          </a:lstStyle>
          <a:p>
            <a:pPr lvl="0"/>
            <a:r>
              <a:rPr lang="en-US" smtClean="0"/>
              <a:t>Click to edit Master text styles</a:t>
            </a:r>
          </a:p>
        </p:txBody>
      </p:sp>
      <p:sp>
        <p:nvSpPr>
          <p:cNvPr id="5" name="Rectangle 6"/>
          <p:cNvSpPr>
            <a:spLocks noGrp="1" noChangeArrowheads="1"/>
          </p:cNvSpPr>
          <p:nvPr>
            <p:ph type="sldNum" sz="quarter" idx="15"/>
          </p:nvPr>
        </p:nvSpPr>
        <p:spPr/>
        <p:txBody>
          <a:bodyPr/>
          <a:lstStyle>
            <a:lvl1pPr>
              <a:defRPr/>
            </a:lvl1pPr>
          </a:lstStyle>
          <a:p>
            <a:fld id="{DC491DD1-5902-4D76-B05C-71437F2C26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DC491DD1-5902-4D76-B05C-71437F2C26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228600" y="6432550"/>
            <a:ext cx="304800" cy="381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just" eaLnBrk="0" hangingPunct="0">
              <a:defRPr sz="900">
                <a:latin typeface="Arial" charset="0"/>
                <a:ea typeface="ＭＳ Ｐゴシック" pitchFamily="1" charset="-128"/>
                <a:cs typeface="+mn-cs"/>
              </a:defRPr>
            </a:lvl1pPr>
          </a:lstStyle>
          <a:p>
            <a:fld id="{DC491DD1-5902-4D76-B05C-71437F2C26AD}" type="slidenum">
              <a:rPr lang="en-US" smtClean="0"/>
              <a:pPr/>
              <a:t>‹#›</a:t>
            </a:fld>
            <a:endParaRPr lang="en-US"/>
          </a:p>
        </p:txBody>
      </p:sp>
      <p:sp>
        <p:nvSpPr>
          <p:cNvPr id="4101"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title style</a:t>
            </a:r>
          </a:p>
        </p:txBody>
      </p:sp>
      <p:sp>
        <p:nvSpPr>
          <p:cNvPr id="4108" name="Text Placeholder 13"/>
          <p:cNvSpPr>
            <a:spLocks noGrp="1"/>
          </p:cNvSpPr>
          <p:nvPr>
            <p:ph type="body" idx="1"/>
          </p:nvPr>
        </p:nvSpPr>
        <p:spPr bwMode="auto">
          <a:xfrm>
            <a:off x="457200" y="1600200"/>
            <a:ext cx="8229600" cy="43434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lgn="l" rtl="0" eaLnBrk="1" fontAlgn="base" hangingPunct="1">
        <a:spcBef>
          <a:spcPct val="0"/>
        </a:spcBef>
        <a:spcAft>
          <a:spcPct val="0"/>
        </a:spcAft>
        <a:defRPr sz="3000">
          <a:solidFill>
            <a:schemeClr val="accent2">
              <a:lumMod val="50000"/>
            </a:schemeClr>
          </a:solidFill>
          <a:latin typeface="+mj-lt"/>
          <a:ea typeface="+mj-ea"/>
          <a:cs typeface="ＭＳ Ｐゴシック"/>
        </a:defRPr>
      </a:lvl1pPr>
      <a:lvl2pPr algn="l" rtl="0" eaLnBrk="1" fontAlgn="base" hangingPunct="1">
        <a:spcBef>
          <a:spcPct val="0"/>
        </a:spcBef>
        <a:spcAft>
          <a:spcPct val="0"/>
        </a:spcAft>
        <a:defRPr sz="3000">
          <a:solidFill>
            <a:srgbClr val="557EB9"/>
          </a:solidFill>
          <a:latin typeface="Arial" charset="0"/>
          <a:ea typeface="ＭＳ Ｐゴシック" pitchFamily="1" charset="-128"/>
          <a:cs typeface="ＭＳ Ｐゴシック"/>
        </a:defRPr>
      </a:lvl2pPr>
      <a:lvl3pPr algn="l" rtl="0" eaLnBrk="1" fontAlgn="base" hangingPunct="1">
        <a:spcBef>
          <a:spcPct val="0"/>
        </a:spcBef>
        <a:spcAft>
          <a:spcPct val="0"/>
        </a:spcAft>
        <a:defRPr sz="3000">
          <a:solidFill>
            <a:srgbClr val="557EB9"/>
          </a:solidFill>
          <a:latin typeface="Arial" charset="0"/>
          <a:ea typeface="ＭＳ Ｐゴシック" pitchFamily="1" charset="-128"/>
          <a:cs typeface="ＭＳ Ｐゴシック"/>
        </a:defRPr>
      </a:lvl3pPr>
      <a:lvl4pPr algn="l" rtl="0" eaLnBrk="1" fontAlgn="base" hangingPunct="1">
        <a:spcBef>
          <a:spcPct val="0"/>
        </a:spcBef>
        <a:spcAft>
          <a:spcPct val="0"/>
        </a:spcAft>
        <a:defRPr sz="3000">
          <a:solidFill>
            <a:srgbClr val="557EB9"/>
          </a:solidFill>
          <a:latin typeface="Arial" charset="0"/>
          <a:ea typeface="ＭＳ Ｐゴシック" pitchFamily="1" charset="-128"/>
          <a:cs typeface="ＭＳ Ｐゴシック"/>
        </a:defRPr>
      </a:lvl4pPr>
      <a:lvl5pPr algn="l" rtl="0" eaLnBrk="1" fontAlgn="base" hangingPunct="1">
        <a:spcBef>
          <a:spcPct val="0"/>
        </a:spcBef>
        <a:spcAft>
          <a:spcPct val="0"/>
        </a:spcAft>
        <a:defRPr sz="3000">
          <a:solidFill>
            <a:srgbClr val="557EB9"/>
          </a:solidFill>
          <a:latin typeface="Arial" charset="0"/>
          <a:ea typeface="ＭＳ Ｐゴシック" pitchFamily="1" charset="-128"/>
          <a:cs typeface="ＭＳ Ｐゴシック"/>
        </a:defRPr>
      </a:lvl5pPr>
      <a:lvl6pPr marL="457200" algn="l" rtl="0" eaLnBrk="1" fontAlgn="base" hangingPunct="1">
        <a:spcBef>
          <a:spcPct val="0"/>
        </a:spcBef>
        <a:spcAft>
          <a:spcPct val="0"/>
        </a:spcAft>
        <a:defRPr sz="3000">
          <a:solidFill>
            <a:srgbClr val="557EB9"/>
          </a:solidFill>
          <a:latin typeface="Arial" charset="0"/>
          <a:ea typeface="ＭＳ Ｐゴシック" pitchFamily="1" charset="-128"/>
        </a:defRPr>
      </a:lvl6pPr>
      <a:lvl7pPr marL="914400" algn="l" rtl="0" eaLnBrk="1" fontAlgn="base" hangingPunct="1">
        <a:spcBef>
          <a:spcPct val="0"/>
        </a:spcBef>
        <a:spcAft>
          <a:spcPct val="0"/>
        </a:spcAft>
        <a:defRPr sz="3000">
          <a:solidFill>
            <a:srgbClr val="557EB9"/>
          </a:solidFill>
          <a:latin typeface="Arial" charset="0"/>
          <a:ea typeface="ＭＳ Ｐゴシック" pitchFamily="1" charset="-128"/>
        </a:defRPr>
      </a:lvl7pPr>
      <a:lvl8pPr marL="1371600" algn="l" rtl="0" eaLnBrk="1" fontAlgn="base" hangingPunct="1">
        <a:spcBef>
          <a:spcPct val="0"/>
        </a:spcBef>
        <a:spcAft>
          <a:spcPct val="0"/>
        </a:spcAft>
        <a:defRPr sz="3000">
          <a:solidFill>
            <a:srgbClr val="557EB9"/>
          </a:solidFill>
          <a:latin typeface="Arial" charset="0"/>
          <a:ea typeface="ＭＳ Ｐゴシック" pitchFamily="1" charset="-128"/>
        </a:defRPr>
      </a:lvl8pPr>
      <a:lvl9pPr marL="1828800" algn="l" rtl="0" eaLnBrk="1" fontAlgn="base" hangingPunct="1">
        <a:spcBef>
          <a:spcPct val="0"/>
        </a:spcBef>
        <a:spcAft>
          <a:spcPct val="0"/>
        </a:spcAft>
        <a:defRPr sz="3000">
          <a:solidFill>
            <a:srgbClr val="557EB9"/>
          </a:solidFill>
          <a:latin typeface="Arial" charset="0"/>
          <a:ea typeface="ＭＳ Ｐゴシック" pitchFamily="1" charset="-128"/>
        </a:defRPr>
      </a:lvl9pPr>
    </p:titleStyle>
    <p:bodyStyle>
      <a:lvl1pPr marL="228600" indent="-228600" algn="just" rtl="0" eaLnBrk="1" fontAlgn="base" hangingPunct="1">
        <a:spcBef>
          <a:spcPts val="1075"/>
        </a:spcBef>
        <a:spcAft>
          <a:spcPct val="0"/>
        </a:spcAft>
        <a:buClr>
          <a:srgbClr val="557EB9"/>
        </a:buClr>
        <a:buChar char="•"/>
        <a:defRPr sz="3200">
          <a:solidFill>
            <a:schemeClr val="tx1"/>
          </a:solidFill>
          <a:latin typeface="+mn-lt"/>
          <a:ea typeface="+mn-ea"/>
          <a:cs typeface="+mn-cs"/>
        </a:defRPr>
      </a:lvl1pPr>
      <a:lvl2pPr marL="569913" indent="-225425" algn="l" rtl="0" eaLnBrk="1" fontAlgn="base" hangingPunct="1">
        <a:spcBef>
          <a:spcPts val="475"/>
        </a:spcBef>
        <a:spcAft>
          <a:spcPct val="0"/>
        </a:spcAft>
        <a:buClr>
          <a:srgbClr val="557EB9"/>
        </a:buClr>
        <a:buFont typeface="Arial" charset="0"/>
        <a:buChar char="–"/>
        <a:defRPr sz="1400">
          <a:solidFill>
            <a:schemeClr val="tx1"/>
          </a:solidFill>
          <a:latin typeface="+mn-lt"/>
          <a:cs typeface="+mn-cs"/>
        </a:defRPr>
      </a:lvl2pPr>
      <a:lvl3pPr marL="854075" indent="-163513" algn="l" rtl="0" eaLnBrk="1" fontAlgn="base" hangingPunct="1">
        <a:spcBef>
          <a:spcPts val="425"/>
        </a:spcBef>
        <a:spcAft>
          <a:spcPct val="0"/>
        </a:spcAft>
        <a:buClr>
          <a:srgbClr val="557EB9"/>
        </a:buClr>
        <a:buFont typeface="Arial" charset="0"/>
        <a:buChar char="&gt;"/>
        <a:defRPr sz="1200">
          <a:solidFill>
            <a:schemeClr val="tx1"/>
          </a:solidFill>
          <a:latin typeface="+mn-lt"/>
          <a:cs typeface="+mn-cs"/>
        </a:defRPr>
      </a:lvl3pPr>
      <a:lvl4pPr marL="1087438" indent="-173038" algn="l" rtl="0" eaLnBrk="1" fontAlgn="base" hangingPunct="1">
        <a:spcBef>
          <a:spcPts val="138"/>
        </a:spcBef>
        <a:spcAft>
          <a:spcPct val="0"/>
        </a:spcAft>
        <a:buClr>
          <a:srgbClr val="557EB9"/>
        </a:buClr>
        <a:buFont typeface="Arial" charset="0"/>
        <a:buChar char="&gt;"/>
        <a:defRPr sz="1000">
          <a:solidFill>
            <a:schemeClr val="tx1"/>
          </a:solidFill>
          <a:latin typeface="+mn-lt"/>
          <a:cs typeface="+mn-cs"/>
        </a:defRPr>
      </a:lvl4pPr>
      <a:lvl5pPr marL="1311275" indent="-163513" algn="l" rtl="0" eaLnBrk="1" fontAlgn="base" hangingPunct="1">
        <a:spcBef>
          <a:spcPts val="125"/>
        </a:spcBef>
        <a:spcAft>
          <a:spcPct val="0"/>
        </a:spcAft>
        <a:buClr>
          <a:srgbClr val="557EB9"/>
        </a:buClr>
        <a:buFont typeface="Arial" charset="0"/>
        <a:buChar char="&gt;"/>
        <a:defRPr sz="1000">
          <a:solidFill>
            <a:schemeClr val="tx1"/>
          </a:solidFill>
          <a:latin typeface="+mn-lt"/>
          <a:cs typeface="+mn-cs"/>
        </a:defRPr>
      </a:lvl5pPr>
      <a:lvl6pPr marL="1543050" indent="-228600" algn="l" rtl="0" eaLnBrk="1" fontAlgn="base" hangingPunct="1">
        <a:lnSpc>
          <a:spcPct val="105000"/>
        </a:lnSpc>
        <a:spcBef>
          <a:spcPct val="25000"/>
        </a:spcBef>
        <a:spcAft>
          <a:spcPct val="0"/>
        </a:spcAft>
        <a:buClr>
          <a:schemeClr val="tx1"/>
        </a:buClr>
        <a:buFont typeface="Times" pitchFamily="18" charset="0"/>
        <a:buChar char="&gt;"/>
        <a:defRPr sz="1200">
          <a:solidFill>
            <a:schemeClr val="tx1"/>
          </a:solidFill>
          <a:latin typeface="+mn-lt"/>
          <a:cs typeface="+mn-cs"/>
        </a:defRPr>
      </a:lvl6pPr>
      <a:lvl7pPr marL="2000250" indent="-228600" algn="l" rtl="0" eaLnBrk="1" fontAlgn="base" hangingPunct="1">
        <a:lnSpc>
          <a:spcPct val="105000"/>
        </a:lnSpc>
        <a:spcBef>
          <a:spcPct val="25000"/>
        </a:spcBef>
        <a:spcAft>
          <a:spcPct val="0"/>
        </a:spcAft>
        <a:buClr>
          <a:schemeClr val="tx1"/>
        </a:buClr>
        <a:buFont typeface="Times" pitchFamily="18" charset="0"/>
        <a:buChar char="&gt;"/>
        <a:defRPr sz="1200">
          <a:solidFill>
            <a:schemeClr val="tx1"/>
          </a:solidFill>
          <a:latin typeface="+mn-lt"/>
          <a:cs typeface="+mn-cs"/>
        </a:defRPr>
      </a:lvl7pPr>
      <a:lvl8pPr marL="2457450" indent="-228600" algn="l" rtl="0" eaLnBrk="1" fontAlgn="base" hangingPunct="1">
        <a:lnSpc>
          <a:spcPct val="105000"/>
        </a:lnSpc>
        <a:spcBef>
          <a:spcPct val="25000"/>
        </a:spcBef>
        <a:spcAft>
          <a:spcPct val="0"/>
        </a:spcAft>
        <a:buClr>
          <a:schemeClr val="tx1"/>
        </a:buClr>
        <a:buFont typeface="Times" pitchFamily="18" charset="0"/>
        <a:buChar char="&gt;"/>
        <a:defRPr sz="1200">
          <a:solidFill>
            <a:schemeClr val="tx1"/>
          </a:solidFill>
          <a:latin typeface="+mn-lt"/>
          <a:cs typeface="+mn-cs"/>
        </a:defRPr>
      </a:lvl8pPr>
      <a:lvl9pPr marL="2914650" indent="-228600" algn="l" rtl="0" eaLnBrk="1" fontAlgn="base" hangingPunct="1">
        <a:lnSpc>
          <a:spcPct val="105000"/>
        </a:lnSpc>
        <a:spcBef>
          <a:spcPct val="25000"/>
        </a:spcBef>
        <a:spcAft>
          <a:spcPct val="0"/>
        </a:spcAft>
        <a:buClr>
          <a:schemeClr val="tx1"/>
        </a:buClr>
        <a:buFont typeface="Times" pitchFamily="18" charset="0"/>
        <a:buChar char="&gt;"/>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alislam.org/gallery2/v/album99/album100/JalsaUK2009/Friday/UKJalsaSalana07242009106.jpg.html?g2_imageViewsIndex=1"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13.gif"/></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819650" y="2809875"/>
            <a:ext cx="3943350" cy="942975"/>
          </a:xfrm>
        </p:spPr>
        <p:txBody>
          <a:bodyPr/>
          <a:lstStyle/>
          <a:p>
            <a:r>
              <a:rPr lang="en-US" b="1" dirty="0" smtClean="0"/>
              <a:t>Friday Sermon Slides</a:t>
            </a:r>
            <a:br>
              <a:rPr lang="en-US" b="1" dirty="0" smtClean="0"/>
            </a:br>
            <a:r>
              <a:rPr lang="en-US" sz="2000" b="1" dirty="0" smtClean="0"/>
              <a:t>August 7</a:t>
            </a:r>
            <a:r>
              <a:rPr lang="en-US" sz="2000" b="1" baseline="30000" dirty="0" smtClean="0"/>
              <a:t>th</a:t>
            </a:r>
            <a:r>
              <a:rPr lang="en-US" sz="2000" b="1" dirty="0" smtClean="0"/>
              <a:t>, </a:t>
            </a:r>
            <a:r>
              <a:rPr lang="en-US" sz="2000" b="1" dirty="0" smtClean="0"/>
              <a:t>2009</a:t>
            </a:r>
            <a:endParaRPr lang="en-US" sz="2000" b="1" dirty="0" smtClean="0"/>
          </a:p>
        </p:txBody>
      </p:sp>
      <p:pic>
        <p:nvPicPr>
          <p:cNvPr id="3" name="Picture 2" descr="Baitul Futuh.jpg"/>
          <p:cNvPicPr>
            <a:picLocks noChangeAspect="1"/>
          </p:cNvPicPr>
          <p:nvPr/>
        </p:nvPicPr>
        <p:blipFill>
          <a:blip r:embed="rId3" cstate="print"/>
          <a:srcRect b="3206"/>
          <a:stretch>
            <a:fillRect/>
          </a:stretch>
        </p:blipFill>
        <p:spPr>
          <a:xfrm>
            <a:off x="6172200" y="381000"/>
            <a:ext cx="2456854"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2" descr="Huzur's first address to Jalsa Salana UK 2009">
            <a:hlinkClick r:id="rId4"/>
          </p:cNvPr>
          <p:cNvPicPr>
            <a:picLocks noChangeAspect="1" noChangeArrowheads="1"/>
          </p:cNvPicPr>
          <p:nvPr/>
        </p:nvPicPr>
        <p:blipFill>
          <a:blip r:embed="rId5" cstate="print"/>
          <a:srcRect/>
          <a:stretch>
            <a:fillRect/>
          </a:stretch>
        </p:blipFill>
        <p:spPr bwMode="auto">
          <a:xfrm>
            <a:off x="533400" y="381000"/>
            <a:ext cx="2895600" cy="20002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b="1" u="sng" dirty="0" smtClean="0"/>
              <a:t>God revealed to the Promised Messiah</a:t>
            </a:r>
            <a:br>
              <a:rPr lang="en-GB" b="1" u="sng" dirty="0" smtClean="0"/>
            </a:br>
            <a:r>
              <a:rPr lang="en-GB" b="1" u="sng" dirty="0" smtClean="0"/>
              <a:t> (on whom be peace)</a:t>
            </a:r>
            <a:r>
              <a:rPr lang="en-GB" dirty="0" smtClean="0"/>
              <a:t/>
            </a:r>
            <a:br>
              <a:rPr lang="en-GB" dirty="0" smtClean="0"/>
            </a:br>
            <a:endParaRPr lang="en-GB" dirty="0"/>
          </a:p>
        </p:txBody>
      </p:sp>
      <p:graphicFrame>
        <p:nvGraphicFramePr>
          <p:cNvPr id="6" name="Diagram 5"/>
          <p:cNvGraphicFramePr/>
          <p:nvPr/>
        </p:nvGraphicFramePr>
        <p:xfrm>
          <a:off x="685800" y="1676400"/>
          <a:ext cx="76962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90600" y="4645152"/>
            <a:ext cx="7726680" cy="566928"/>
          </a:xfrm>
        </p:spPr>
        <p:txBody>
          <a:bodyPr/>
          <a:lstStyle/>
          <a:p>
            <a:r>
              <a:rPr lang="en-US" dirty="0" smtClean="0"/>
              <a:t>The elevated status of the Promised Messiah </a:t>
            </a:r>
            <a:r>
              <a:rPr lang="en-US" dirty="0" smtClean="0">
                <a:solidFill>
                  <a:srgbClr val="043A0D"/>
                </a:solidFill>
              </a:rPr>
              <a:t>(on whom be peace)</a:t>
            </a:r>
            <a:endParaRPr lang="en-US" dirty="0">
              <a:solidFill>
                <a:srgbClr val="043A0D"/>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458200" cy="914400"/>
          </a:xfrm>
        </p:spPr>
        <p:txBody>
          <a:bodyPr/>
          <a:lstStyle/>
          <a:p>
            <a:pPr algn="ctr"/>
            <a:r>
              <a:rPr lang="en-GB" sz="2400" u="sng" dirty="0" smtClean="0"/>
              <a:t>God states in the Holy Qur’an in Surah Al </a:t>
            </a:r>
            <a:r>
              <a:rPr lang="en-GB" sz="2400" u="sng" dirty="0" err="1" smtClean="0"/>
              <a:t>Inshirah</a:t>
            </a:r>
            <a:r>
              <a:rPr lang="en-GB" sz="2400" u="sng" dirty="0" smtClean="0"/>
              <a:t>:</a:t>
            </a:r>
            <a:r>
              <a:rPr lang="en-GB" sz="2400" b="1" u="sng" dirty="0" smtClean="0"/>
              <a:t> </a:t>
            </a:r>
            <a:r>
              <a:rPr lang="en-GB" sz="2400" b="1" dirty="0" smtClean="0"/>
              <a:t/>
            </a:r>
            <a:br>
              <a:rPr lang="en-GB" sz="2400" b="1" dirty="0" smtClean="0"/>
            </a:br>
            <a:r>
              <a:rPr lang="en-GB" sz="2400" b="1" dirty="0" smtClean="0"/>
              <a:t>‘And removed from thee thy burden, Which had </a:t>
            </a:r>
            <a:r>
              <a:rPr lang="en-GB" sz="2400" b="1" i="1" dirty="0" smtClean="0"/>
              <a:t>well nigh</a:t>
            </a:r>
            <a:r>
              <a:rPr lang="en-GB" sz="2400" b="1" dirty="0" smtClean="0"/>
              <a:t> broken thy back, And We exalted thy name?</a:t>
            </a:r>
            <a:r>
              <a:rPr lang="en-GB" b="1" dirty="0" smtClean="0"/>
              <a:t>’ </a:t>
            </a:r>
            <a:r>
              <a:rPr lang="en-GB" dirty="0" smtClean="0"/>
              <a:t>(</a:t>
            </a:r>
            <a:r>
              <a:rPr lang="en-GB" sz="2000" dirty="0" smtClean="0"/>
              <a:t>94:3-5</a:t>
            </a:r>
            <a:r>
              <a:rPr lang="en-GB" dirty="0" smtClean="0"/>
              <a:t>)</a:t>
            </a:r>
            <a:endParaRPr lang="en-GB" dirty="0"/>
          </a:p>
        </p:txBody>
      </p:sp>
      <p:sp>
        <p:nvSpPr>
          <p:cNvPr id="5" name="Content Placeholder 4"/>
          <p:cNvSpPr>
            <a:spLocks noGrp="1"/>
          </p:cNvSpPr>
          <p:nvPr>
            <p:ph idx="1"/>
          </p:nvPr>
        </p:nvSpPr>
        <p:spPr>
          <a:xfrm>
            <a:off x="152400" y="1905000"/>
            <a:ext cx="3810000" cy="4572000"/>
          </a:xfrm>
        </p:spPr>
        <p:txBody>
          <a:bodyPr/>
          <a:lstStyle/>
          <a:p>
            <a:pPr algn="just"/>
            <a:r>
              <a:rPr lang="en-GB" dirty="0" smtClean="0"/>
              <a:t>Can anyone who associates falsehood to God, be successful? </a:t>
            </a:r>
          </a:p>
          <a:p>
            <a:pPr algn="just"/>
            <a:endParaRPr lang="en-GB" dirty="0" smtClean="0"/>
          </a:p>
          <a:p>
            <a:pPr algn="just"/>
            <a:r>
              <a:rPr lang="en-GB" dirty="0" smtClean="0"/>
              <a:t>God revealed to the Promised Messiah (on whom be peace)</a:t>
            </a:r>
          </a:p>
          <a:p>
            <a:pPr algn="just"/>
            <a:endParaRPr lang="en-GB" dirty="0" smtClean="0"/>
          </a:p>
          <a:p>
            <a:pPr algn="just"/>
            <a:r>
              <a:rPr lang="en-GB" dirty="0" smtClean="0"/>
              <a:t>Huzur (</a:t>
            </a:r>
            <a:r>
              <a:rPr lang="en-GB" dirty="0" err="1" smtClean="0"/>
              <a:t>aba</a:t>
            </a:r>
            <a:r>
              <a:rPr lang="en-GB" dirty="0" smtClean="0"/>
              <a:t>) said the purpose of mentioning the revelations of the Promised Messiah (on whom be peace) here is that as God consoled him through these revelations</a:t>
            </a:r>
          </a:p>
          <a:p>
            <a:endParaRPr lang="en-GB" dirty="0"/>
          </a:p>
        </p:txBody>
      </p:sp>
      <p:graphicFrame>
        <p:nvGraphicFramePr>
          <p:cNvPr id="6" name="Diagram 5"/>
          <p:cNvGraphicFramePr/>
          <p:nvPr/>
        </p:nvGraphicFramePr>
        <p:xfrm>
          <a:off x="4267200" y="1828800"/>
          <a:ext cx="47244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ight Arrow 6"/>
          <p:cNvSpPr/>
          <p:nvPr/>
        </p:nvSpPr>
        <p:spPr>
          <a:xfrm>
            <a:off x="3733800" y="3733800"/>
            <a:ext cx="533400" cy="274319"/>
          </a:xfrm>
          <a:prstGeom prst="rightArrow">
            <a:avLst/>
          </a:prstGeom>
          <a:solidFill>
            <a:srgbClr val="043A0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382000" cy="914400"/>
          </a:xfrm>
        </p:spPr>
        <p:txBody>
          <a:bodyPr/>
          <a:lstStyle/>
          <a:p>
            <a:pPr algn="ctr"/>
            <a:r>
              <a:rPr lang="en-GB" sz="2800" dirty="0" smtClean="0"/>
              <a:t> </a:t>
            </a:r>
            <a:r>
              <a:rPr lang="en-GB" sz="2800" b="1" dirty="0" smtClean="0"/>
              <a:t>‘end is for the God-fearing’</a:t>
            </a:r>
            <a:r>
              <a:rPr lang="en-GB" sz="2800" dirty="0" smtClean="0"/>
              <a:t> (11:50)</a:t>
            </a:r>
            <a:br>
              <a:rPr lang="en-GB" sz="2800" dirty="0" smtClean="0"/>
            </a:br>
            <a:r>
              <a:rPr lang="en-GB" sz="2800" dirty="0" smtClean="0"/>
              <a:t> </a:t>
            </a:r>
            <a:r>
              <a:rPr lang="en-GB" sz="1800" u="sng" dirty="0" smtClean="0"/>
              <a:t>A number of aspects of a divine prophecy were the source of honour for the Promised Messiah (on whom be peace) </a:t>
            </a:r>
            <a:r>
              <a:rPr lang="en-GB" dirty="0" smtClean="0"/>
              <a:t/>
            </a:r>
            <a:br>
              <a:rPr lang="en-GB" dirty="0" smtClean="0"/>
            </a:br>
            <a:endParaRPr lang="en-GB" dirty="0"/>
          </a:p>
        </p:txBody>
      </p:sp>
      <p:sp>
        <p:nvSpPr>
          <p:cNvPr id="5" name="Content Placeholder 4"/>
          <p:cNvSpPr>
            <a:spLocks noGrp="1"/>
          </p:cNvSpPr>
          <p:nvPr>
            <p:ph idx="1"/>
          </p:nvPr>
        </p:nvSpPr>
        <p:spPr>
          <a:xfrm>
            <a:off x="304800" y="1676400"/>
            <a:ext cx="6477000" cy="4572000"/>
          </a:xfrm>
        </p:spPr>
        <p:txBody>
          <a:bodyPr/>
          <a:lstStyle/>
          <a:p>
            <a:r>
              <a:rPr lang="en-GB" dirty="0" smtClean="0"/>
              <a:t>The Promised Messiah (on whom be peace) has mentioned a few of these signs in his </a:t>
            </a:r>
            <a:r>
              <a:rPr lang="en-GB" i="1" dirty="0" smtClean="0"/>
              <a:t>book</a:t>
            </a:r>
            <a:r>
              <a:rPr lang="en-GB" b="1" i="1" dirty="0" smtClean="0"/>
              <a:t> ‘</a:t>
            </a:r>
            <a:r>
              <a:rPr lang="en-GB" b="1" i="1" dirty="0" err="1" smtClean="0"/>
              <a:t>Anjam</a:t>
            </a:r>
            <a:r>
              <a:rPr lang="en-GB" b="1" i="1" dirty="0" smtClean="0"/>
              <a:t> e </a:t>
            </a:r>
            <a:r>
              <a:rPr lang="en-GB" b="1" i="1" dirty="0" err="1" smtClean="0"/>
              <a:t>Atham</a:t>
            </a:r>
            <a:r>
              <a:rPr lang="en-GB" dirty="0" smtClean="0"/>
              <a:t>’; a book that he wrote at the death of Abdullah </a:t>
            </a:r>
            <a:r>
              <a:rPr lang="en-GB" dirty="0" err="1" smtClean="0"/>
              <a:t>Atham</a:t>
            </a:r>
            <a:r>
              <a:rPr lang="en-GB" dirty="0" smtClean="0"/>
              <a:t>. </a:t>
            </a:r>
          </a:p>
          <a:p>
            <a:r>
              <a:rPr lang="en-GB" dirty="0" smtClean="0"/>
              <a:t> </a:t>
            </a:r>
            <a:r>
              <a:rPr lang="en-GB" dirty="0" err="1" smtClean="0"/>
              <a:t>Atham</a:t>
            </a:r>
            <a:r>
              <a:rPr lang="en-GB" dirty="0" smtClean="0"/>
              <a:t> was a Christian priest who died as fulfilment of the challenge of </a:t>
            </a:r>
            <a:r>
              <a:rPr lang="en-GB" i="1" dirty="0" err="1" smtClean="0"/>
              <a:t>Mubahalah</a:t>
            </a:r>
            <a:r>
              <a:rPr lang="en-GB" dirty="0" smtClean="0"/>
              <a:t> (spiritual/prayer duel). His death was a sign of the splendour of Islam and the Holy Prophet (peace and blessings of Allah be on him).</a:t>
            </a:r>
          </a:p>
          <a:p>
            <a:r>
              <a:rPr lang="en-GB" dirty="0" smtClean="0"/>
              <a:t>Many religious scholars and ‘custodians of shrines’ did not accept his death as a sign of the truthfulness of the Promised Messiah (on whom be peace).</a:t>
            </a:r>
          </a:p>
          <a:p>
            <a:r>
              <a:rPr lang="en-GB" dirty="0" smtClean="0"/>
              <a:t>The Promised Messiah (on whom be peace), therefore, wrote a book of two hundred pages, followed by an appendix and also a footnote.</a:t>
            </a:r>
          </a:p>
          <a:p>
            <a:r>
              <a:rPr lang="en-GB" dirty="0" smtClean="0"/>
              <a:t> In the detailed footnote he mentioned the 10 signs of the Divine support and honour bestowed on him after the </a:t>
            </a:r>
            <a:r>
              <a:rPr lang="en-GB" i="1" dirty="0" err="1" smtClean="0"/>
              <a:t>Mubahalah</a:t>
            </a:r>
            <a:r>
              <a:rPr lang="en-GB" dirty="0" smtClean="0"/>
              <a:t>. </a:t>
            </a:r>
            <a:endParaRPr lang="en-GB" dirty="0"/>
          </a:p>
        </p:txBody>
      </p:sp>
      <p:pic>
        <p:nvPicPr>
          <p:cNvPr id="6" name="Picture 3"/>
          <p:cNvPicPr>
            <a:picLocks noChangeAspect="1" noChangeArrowheads="1"/>
          </p:cNvPicPr>
          <p:nvPr/>
        </p:nvPicPr>
        <p:blipFill>
          <a:blip r:embed="rId3" cstate="print"/>
          <a:srcRect l="36676" t="21914" r="33409" b="15859"/>
          <a:stretch>
            <a:fillRect/>
          </a:stretch>
        </p:blipFill>
        <p:spPr bwMode="auto">
          <a:xfrm>
            <a:off x="6858000" y="2514600"/>
            <a:ext cx="1828800" cy="29542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Ten Blessings of Allah</a:t>
            </a:r>
            <a:endParaRPr lang="en-US" b="1" u="sng" dirty="0"/>
          </a:p>
        </p:txBody>
      </p:sp>
      <p:sp>
        <p:nvSpPr>
          <p:cNvPr id="5" name="Content Placeholder 4"/>
          <p:cNvSpPr>
            <a:spLocks noGrp="1"/>
          </p:cNvSpPr>
          <p:nvPr>
            <p:ph idx="1"/>
          </p:nvPr>
        </p:nvSpPr>
        <p:spPr/>
        <p:txBody>
          <a:bodyPr/>
          <a:lstStyle/>
          <a:p>
            <a:pPr>
              <a:buNone/>
            </a:pPr>
            <a:endParaRPr lang="en-US" b="1" dirty="0" smtClean="0">
              <a:solidFill>
                <a:srgbClr val="FF0000"/>
              </a:solidFill>
            </a:endParaRPr>
          </a:p>
          <a:p>
            <a:endParaRPr lang="en-US" dirty="0"/>
          </a:p>
        </p:txBody>
      </p:sp>
      <p:graphicFrame>
        <p:nvGraphicFramePr>
          <p:cNvPr id="6" name="Diagram 5"/>
          <p:cNvGraphicFramePr/>
          <p:nvPr/>
        </p:nvGraphicFramePr>
        <p:xfrm>
          <a:off x="838200" y="914400"/>
          <a:ext cx="76962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Ten Blessings of Allah</a:t>
            </a:r>
            <a:endParaRPr lang="en-US" dirty="0"/>
          </a:p>
        </p:txBody>
      </p:sp>
      <p:sp>
        <p:nvSpPr>
          <p:cNvPr id="5" name="Content Placeholder 4"/>
          <p:cNvSpPr>
            <a:spLocks noGrp="1"/>
          </p:cNvSpPr>
          <p:nvPr>
            <p:ph idx="1"/>
          </p:nvPr>
        </p:nvSpPr>
        <p:spPr/>
        <p:txBody>
          <a:bodyPr/>
          <a:lstStyle/>
          <a:p>
            <a:pPr>
              <a:buNone/>
            </a:pPr>
            <a:endParaRPr lang="en-US" b="1" dirty="0" smtClean="0">
              <a:solidFill>
                <a:srgbClr val="FF0000"/>
              </a:solidFill>
            </a:endParaRPr>
          </a:p>
          <a:p>
            <a:endParaRPr lang="en-US" dirty="0"/>
          </a:p>
        </p:txBody>
      </p:sp>
      <p:graphicFrame>
        <p:nvGraphicFramePr>
          <p:cNvPr id="6" name="Diagram 5"/>
          <p:cNvGraphicFramePr/>
          <p:nvPr/>
        </p:nvGraphicFramePr>
        <p:xfrm>
          <a:off x="228600" y="990600"/>
          <a:ext cx="86106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u="sng" dirty="0" smtClean="0"/>
              <a:t>Ten Blessings of Allah</a:t>
            </a:r>
            <a:endParaRPr lang="en-GB" dirty="0"/>
          </a:p>
        </p:txBody>
      </p:sp>
      <p:graphicFrame>
        <p:nvGraphicFramePr>
          <p:cNvPr id="8" name="Content Placeholder 7"/>
          <p:cNvGraphicFramePr>
            <a:graphicFrameLocks noGrp="1"/>
          </p:cNvGraphicFramePr>
          <p:nvPr>
            <p:ph idx="1"/>
          </p:nvPr>
        </p:nvGraphicFramePr>
        <p:xfrm>
          <a:off x="457200" y="1600200"/>
          <a:ext cx="82296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p:cNvPicPr>
            <a:picLocks noChangeAspect="1" noChangeArrowheads="1"/>
          </p:cNvPicPr>
          <p:nvPr/>
        </p:nvPicPr>
        <p:blipFill>
          <a:blip r:embed="rId8" cstate="print"/>
          <a:srcRect l="33487" t="25987" r="34342" b="4967"/>
          <a:stretch>
            <a:fillRect/>
          </a:stretch>
        </p:blipFill>
        <p:spPr bwMode="auto">
          <a:xfrm>
            <a:off x="990600" y="4191000"/>
            <a:ext cx="1143000" cy="190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2" descr="Image of Chola Baba Nanak"/>
          <p:cNvPicPr>
            <a:picLocks noChangeAspect="1" noChangeArrowheads="1"/>
          </p:cNvPicPr>
          <p:nvPr/>
        </p:nvPicPr>
        <p:blipFill>
          <a:blip r:embed="rId9" cstate="print"/>
          <a:srcRect/>
          <a:stretch>
            <a:fillRect/>
          </a:stretch>
        </p:blipFill>
        <p:spPr bwMode="auto">
          <a:xfrm>
            <a:off x="2667000" y="4191000"/>
            <a:ext cx="1254000" cy="190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Oval Callout 10"/>
          <p:cNvSpPr/>
          <p:nvPr/>
        </p:nvSpPr>
        <p:spPr>
          <a:xfrm>
            <a:off x="6096000" y="457200"/>
            <a:ext cx="2667000" cy="1905000"/>
          </a:xfrm>
          <a:prstGeom prst="wedgeEllipseCallout">
            <a:avLst>
              <a:gd name="adj1" fmla="val -42731"/>
              <a:gd name="adj2" fmla="val 110877"/>
            </a:avLst>
          </a:prstGeom>
          <a:solidFill>
            <a:srgbClr val="0033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Huzur  (</a:t>
            </a:r>
            <a:r>
              <a:rPr lang="en-GB" sz="1200" dirty="0" err="1" smtClean="0"/>
              <a:t>aba</a:t>
            </a:r>
            <a:r>
              <a:rPr lang="en-GB" sz="1200" dirty="0" smtClean="0"/>
              <a:t>) said he wished to say to people who are associated to these areas that they should always remember the sincerity of their ancestors</a:t>
            </a:r>
            <a:r>
              <a:rPr lang="en-GB" dirty="0" smtClean="0"/>
              <a:t>.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Ten Blessings of Allah</a:t>
            </a:r>
            <a:endParaRPr lang="en-GB" dirty="0"/>
          </a:p>
        </p:txBody>
      </p:sp>
      <p:graphicFrame>
        <p:nvGraphicFramePr>
          <p:cNvPr id="6" name="Content Placeholder 5"/>
          <p:cNvGraphicFramePr>
            <a:graphicFrameLocks noGrp="1"/>
          </p:cNvGraphicFramePr>
          <p:nvPr>
            <p:ph idx="1"/>
          </p:nvPr>
        </p:nvGraphicFramePr>
        <p:xfrm>
          <a:off x="152400" y="1143000"/>
          <a:ext cx="68580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Vertical Scroll 6"/>
          <p:cNvSpPr/>
          <p:nvPr/>
        </p:nvSpPr>
        <p:spPr>
          <a:xfrm>
            <a:off x="6019800" y="3733800"/>
            <a:ext cx="3124200" cy="2971800"/>
          </a:xfrm>
          <a:prstGeom prst="verticalScroll">
            <a:avLst/>
          </a:prstGeom>
          <a:solidFill>
            <a:srgbClr val="043A0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dirty="0" smtClean="0"/>
              <a:t>The Promised Messiah (on whom be peace) said how could God put such sweetness and blessing into the words of an [alleged] disbeliever?.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762000" y="4645152"/>
            <a:ext cx="7955280" cy="1527048"/>
          </a:xfrm>
        </p:spPr>
        <p:txBody>
          <a:bodyPr/>
          <a:lstStyle/>
          <a:p>
            <a:r>
              <a:rPr lang="en-US" dirty="0" smtClean="0"/>
              <a:t>Signs of the success of the Promised Messiah</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457200"/>
            <a:ext cx="8610600" cy="914400"/>
          </a:xfrm>
        </p:spPr>
        <p:txBody>
          <a:bodyPr/>
          <a:lstStyle/>
          <a:p>
            <a:pPr algn="ctr"/>
            <a:r>
              <a:rPr lang="en-GB" sz="2400" b="1" u="sng" dirty="0" smtClean="0"/>
              <a:t>The Promised Messiah (on whom be peace) said that Allah the Exalted has Granted him more then 300,000 signs </a:t>
            </a:r>
            <a:endParaRPr lang="en-GB" sz="2400" b="1" u="sng" dirty="0"/>
          </a:p>
        </p:txBody>
      </p:sp>
      <p:graphicFrame>
        <p:nvGraphicFramePr>
          <p:cNvPr id="6" name="Diagram 5"/>
          <p:cNvGraphicFramePr/>
          <p:nvPr/>
        </p:nvGraphicFramePr>
        <p:xfrm>
          <a:off x="685800" y="1524000"/>
          <a:ext cx="8077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u="sng" dirty="0" smtClean="0">
                <a:effectLst>
                  <a:outerShdw blurRad="38100" dist="38100" dir="2700000" algn="tl">
                    <a:srgbClr val="000000">
                      <a:alpha val="43137"/>
                    </a:srgbClr>
                  </a:outerShdw>
                </a:effectLst>
              </a:rPr>
              <a:t>Summary</a:t>
            </a:r>
            <a:endParaRPr lang="en-US" b="1" u="sng" dirty="0">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229600" cy="4572000"/>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dk1"/>
          </a:lnRef>
          <a:fillRef idx="1">
            <a:schemeClr val="lt1"/>
          </a:fillRef>
          <a:effectRef idx="0">
            <a:schemeClr val="dk1"/>
          </a:effectRef>
          <a:fontRef idx="minor">
            <a:schemeClr val="dk1"/>
          </a:fontRef>
        </p:style>
        <p:txBody>
          <a:bodyPr/>
          <a:lstStyle/>
          <a:p>
            <a:r>
              <a:rPr lang="en-GB" sz="2000" dirty="0" smtClean="0"/>
              <a:t>Huzur (</a:t>
            </a:r>
            <a:r>
              <a:rPr lang="en-GB" sz="2000" dirty="0" err="1" smtClean="0"/>
              <a:t>aba</a:t>
            </a:r>
            <a:r>
              <a:rPr lang="en-GB" sz="2000" dirty="0" smtClean="0"/>
              <a:t>) gave a discourse on the Divine signs to distinguish the lofty station of the Promised Messiah (on whom be peace). </a:t>
            </a:r>
            <a:endParaRPr lang="en-US" sz="2000" dirty="0" smtClean="0"/>
          </a:p>
          <a:p>
            <a:r>
              <a:rPr lang="en-GB" sz="2000" dirty="0" smtClean="0"/>
              <a:t>Huzur (</a:t>
            </a:r>
            <a:r>
              <a:rPr lang="en-GB" sz="2000" dirty="0" err="1" smtClean="0"/>
              <a:t>aba</a:t>
            </a:r>
            <a:r>
              <a:rPr lang="en-GB" sz="2000" dirty="0" smtClean="0"/>
              <a:t>) emphasised the status of the Promised Messiah (on whom be peace) based on his divine revelations.</a:t>
            </a:r>
            <a:endParaRPr lang="en-US" sz="2000" dirty="0" smtClean="0"/>
          </a:p>
          <a:p>
            <a:r>
              <a:rPr lang="en-GB" sz="2000" dirty="0" smtClean="0"/>
              <a:t>Huzur (</a:t>
            </a:r>
            <a:r>
              <a:rPr lang="en-GB" sz="2000" dirty="0" err="1" smtClean="0"/>
              <a:t>aba</a:t>
            </a:r>
            <a:r>
              <a:rPr lang="en-GB" sz="2000" dirty="0" smtClean="0"/>
              <a:t>) explained the blessings of Allah shown to the Promised Messiah (on whom be peace) after the prophecy of Abdullah </a:t>
            </a:r>
            <a:r>
              <a:rPr lang="en-GB" sz="2000" dirty="0" err="1" smtClean="0"/>
              <a:t>Atham</a:t>
            </a:r>
            <a:r>
              <a:rPr lang="en-GB" sz="2000" dirty="0" smtClean="0"/>
              <a:t> came true</a:t>
            </a:r>
            <a:endParaRPr lang="en-US" sz="2000" dirty="0" smtClean="0"/>
          </a:p>
          <a:p>
            <a:r>
              <a:rPr lang="en-US" sz="2000" dirty="0" smtClean="0"/>
              <a:t>Huzur (</a:t>
            </a:r>
            <a:r>
              <a:rPr lang="en-US" sz="2000" dirty="0" err="1" smtClean="0"/>
              <a:t>aba</a:t>
            </a:r>
            <a:r>
              <a:rPr lang="en-US" sz="2000" dirty="0" smtClean="0"/>
              <a:t>) mentioned more martyrs in Pakistan and led their </a:t>
            </a:r>
            <a:r>
              <a:rPr lang="en-US" sz="2000" i="1" dirty="0" err="1" smtClean="0"/>
              <a:t>Janaza</a:t>
            </a:r>
            <a:r>
              <a:rPr lang="en-US" sz="2000" dirty="0" smtClean="0"/>
              <a:t> prayers</a:t>
            </a:r>
          </a:p>
          <a:p>
            <a:r>
              <a:rPr lang="en-US" sz="2000" dirty="0" smtClean="0"/>
              <a:t>Huzur (</a:t>
            </a:r>
            <a:r>
              <a:rPr lang="en-US" sz="2000" dirty="0" err="1" smtClean="0"/>
              <a:t>aba</a:t>
            </a:r>
            <a:r>
              <a:rPr lang="en-US" sz="2000" dirty="0" smtClean="0"/>
              <a:t>) urged fervent prayers for Pakistan and Pakistani Ahmadies</a:t>
            </a:r>
          </a:p>
          <a:p>
            <a:pPr>
              <a:buNone/>
            </a:pPr>
            <a:endParaRPr lang="en-US" b="1"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2400" dirty="0" smtClean="0"/>
              <a:t>Signs for the truthfulness of the  Promised Messiah (on whom be peace) after the prophecy of Abdullah </a:t>
            </a:r>
            <a:r>
              <a:rPr lang="en-US" sz="2400" dirty="0" err="1" smtClean="0"/>
              <a:t>Atham</a:t>
            </a:r>
            <a:r>
              <a:rPr lang="en-US" sz="2400" dirty="0" smtClean="0"/>
              <a:t> </a:t>
            </a:r>
            <a:endParaRPr lang="en-US" sz="2400" dirty="0"/>
          </a:p>
        </p:txBody>
      </p:sp>
      <p:sp>
        <p:nvSpPr>
          <p:cNvPr id="3" name="Content Placeholder 2"/>
          <p:cNvSpPr txBox="1">
            <a:spLocks/>
          </p:cNvSpPr>
          <p:nvPr/>
        </p:nvSpPr>
        <p:spPr>
          <a:xfrm>
            <a:off x="4724400" y="2819400"/>
            <a:ext cx="3733800" cy="1752600"/>
          </a:xfrm>
          <a:prstGeom prst="rect">
            <a:avLst/>
          </a:prstGeom>
          <a:ln>
            <a:solidFill>
              <a:schemeClr val="accent2">
                <a:lumMod val="50000"/>
              </a:schemeClr>
            </a:solidFill>
          </a:ln>
        </p:spPr>
        <p:style>
          <a:lnRef idx="2">
            <a:schemeClr val="dk1"/>
          </a:lnRef>
          <a:fillRef idx="1">
            <a:schemeClr val="lt1"/>
          </a:fillRef>
          <a:effectRef idx="0">
            <a:schemeClr val="dk1"/>
          </a:effectRef>
          <a:fontRef idx="minor">
            <a:schemeClr val="dk1"/>
          </a:fontRef>
        </p:style>
        <p:txBody>
          <a:bodyPr/>
          <a:lstStyle/>
          <a:p>
            <a:pPr marL="228600" marR="0" lvl="0" indent="-228600" algn="just" defTabSz="914400" rtl="0" eaLnBrk="1" fontAlgn="base" latinLnBrk="0" hangingPunct="1">
              <a:lnSpc>
                <a:spcPct val="100000"/>
              </a:lnSpc>
              <a:spcBef>
                <a:spcPts val="1075"/>
              </a:spcBef>
              <a:spcAft>
                <a:spcPct val="0"/>
              </a:spcAft>
              <a:buClr>
                <a:srgbClr val="557EB9"/>
              </a:buClr>
              <a:buSzTx/>
              <a:tabLst/>
              <a:defRPr/>
            </a:pPr>
            <a:r>
              <a:rPr kumimoji="0" lang="en-GB" b="0" i="0" u="none" strike="noStrike" kern="0" cap="none" spc="0" normalizeH="0" baseline="0" noProof="0" dirty="0" smtClean="0">
                <a:ln>
                  <a:noFill/>
                </a:ln>
                <a:solidFill>
                  <a:srgbClr val="043A0D"/>
                </a:solidFill>
                <a:effectLst/>
                <a:uLnTx/>
                <a:uFillTx/>
                <a:latin typeface="+mn-lt"/>
                <a:ea typeface="+mn-ea"/>
                <a:cs typeface="+mn-cs"/>
              </a:rPr>
              <a:t>The increase in spiritual and physical progeny as prophesied</a:t>
            </a:r>
            <a:r>
              <a:rPr kumimoji="0" lang="en-GB" b="0" i="0" u="none" strike="noStrike" kern="0" cap="none" spc="0" normalizeH="0" noProof="0" dirty="0" smtClean="0">
                <a:ln>
                  <a:noFill/>
                </a:ln>
                <a:solidFill>
                  <a:srgbClr val="043A0D"/>
                </a:solidFill>
                <a:effectLst/>
                <a:uLnTx/>
                <a:uFillTx/>
                <a:latin typeface="+mn-lt"/>
                <a:ea typeface="+mn-ea"/>
                <a:cs typeface="+mn-cs"/>
              </a:rPr>
              <a:t> in the Baraheen e Ahmadiyya has come true for all to see </a:t>
            </a:r>
            <a:endParaRPr kumimoji="0" lang="en-GB" b="0" i="0" u="none" strike="noStrike" kern="0" cap="none" spc="0" normalizeH="0" baseline="0" noProof="0" dirty="0">
              <a:ln>
                <a:noFill/>
              </a:ln>
              <a:solidFill>
                <a:srgbClr val="043A0D"/>
              </a:solidFill>
              <a:effectLst/>
              <a:uLnTx/>
              <a:uFillTx/>
              <a:latin typeface="+mn-lt"/>
              <a:ea typeface="+mn-ea"/>
              <a:cs typeface="+mn-cs"/>
            </a:endParaRPr>
          </a:p>
        </p:txBody>
      </p:sp>
      <p:sp>
        <p:nvSpPr>
          <p:cNvPr id="5" name="Rectangle 4"/>
          <p:cNvSpPr/>
          <p:nvPr/>
        </p:nvSpPr>
        <p:spPr>
          <a:xfrm>
            <a:off x="304800" y="1524000"/>
            <a:ext cx="45720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dirty="0" smtClean="0">
                <a:solidFill>
                  <a:srgbClr val="043A0D"/>
                </a:solidFill>
              </a:rPr>
              <a:t>When the Promised Messiah (on whom be peace) went to </a:t>
            </a:r>
            <a:r>
              <a:rPr lang="en-GB" dirty="0" err="1" smtClean="0">
                <a:solidFill>
                  <a:srgbClr val="043A0D"/>
                </a:solidFill>
              </a:rPr>
              <a:t>Jehlum</a:t>
            </a:r>
            <a:r>
              <a:rPr lang="en-GB" dirty="0" smtClean="0">
                <a:solidFill>
                  <a:srgbClr val="043A0D"/>
                </a:solidFill>
              </a:rPr>
              <a:t> in 1904 for </a:t>
            </a:r>
            <a:r>
              <a:rPr lang="en-GB" dirty="0" err="1" smtClean="0">
                <a:solidFill>
                  <a:srgbClr val="043A0D"/>
                </a:solidFill>
              </a:rPr>
              <a:t>Karam</a:t>
            </a:r>
            <a:r>
              <a:rPr lang="en-GB" dirty="0" smtClean="0">
                <a:solidFill>
                  <a:srgbClr val="043A0D"/>
                </a:solidFill>
              </a:rPr>
              <a:t> </a:t>
            </a:r>
            <a:r>
              <a:rPr lang="en-GB" dirty="0" err="1" smtClean="0">
                <a:solidFill>
                  <a:srgbClr val="043A0D"/>
                </a:solidFill>
              </a:rPr>
              <a:t>Deen</a:t>
            </a:r>
            <a:r>
              <a:rPr lang="en-GB" dirty="0" smtClean="0">
                <a:solidFill>
                  <a:srgbClr val="043A0D"/>
                </a:solidFill>
              </a:rPr>
              <a:t> court case, a dedicated crowd of 10,000 followers turned up </a:t>
            </a:r>
            <a:endParaRPr lang="en-GB" dirty="0">
              <a:solidFill>
                <a:srgbClr val="043A0D"/>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Huzur (</a:t>
            </a:r>
            <a:r>
              <a:rPr lang="en-GB" b="1" u="sng" dirty="0" err="1" smtClean="0"/>
              <a:t>aba</a:t>
            </a:r>
            <a:r>
              <a:rPr lang="en-GB" b="1" u="sng" dirty="0" smtClean="0"/>
              <a:t>) urged to pray</a:t>
            </a:r>
            <a:endParaRPr lang="en-GB" b="1" u="sng" dirty="0"/>
          </a:p>
        </p:txBody>
      </p:sp>
      <p:sp>
        <p:nvSpPr>
          <p:cNvPr id="3" name="Content Placeholder 2"/>
          <p:cNvSpPr>
            <a:spLocks noGrp="1"/>
          </p:cNvSpPr>
          <p:nvPr>
            <p:ph idx="1"/>
          </p:nvPr>
        </p:nvSpPr>
        <p:spPr>
          <a:xfrm>
            <a:off x="457200" y="1600200"/>
            <a:ext cx="5562600" cy="4114800"/>
          </a:xfrm>
        </p:spPr>
        <p:txBody>
          <a:bodyPr/>
          <a:lstStyle/>
          <a:p>
            <a:r>
              <a:rPr lang="en-GB" dirty="0" smtClean="0"/>
              <a:t>For  safety and security of Pakistan and Pakistani Ahmadies</a:t>
            </a:r>
          </a:p>
          <a:p>
            <a:endParaRPr lang="en-GB" dirty="0" smtClean="0"/>
          </a:p>
          <a:p>
            <a:r>
              <a:rPr lang="en-GB" dirty="0" smtClean="0"/>
              <a:t>Allah the Exalted Saves every Ahmadi from every trouble</a:t>
            </a:r>
          </a:p>
          <a:p>
            <a:endParaRPr lang="en-GB" dirty="0" smtClean="0"/>
          </a:p>
          <a:p>
            <a:r>
              <a:rPr lang="en-GB" dirty="0" smtClean="0"/>
              <a:t>The forgiveness and elevated station of all the deceased including recent martyr in Multan and steadfastness for the bereaved. Aameen</a:t>
            </a:r>
          </a:p>
        </p:txBody>
      </p:sp>
      <p:pic>
        <p:nvPicPr>
          <p:cNvPr id="4" name="Content Placeholder 4" descr="Jalsa 10.jpg"/>
          <p:cNvPicPr>
            <a:picLocks noChangeAspect="1"/>
          </p:cNvPicPr>
          <p:nvPr/>
        </p:nvPicPr>
        <p:blipFill>
          <a:blip r:embed="rId3" cstate="print"/>
          <a:srcRect l="26025"/>
          <a:stretch>
            <a:fillRect/>
          </a:stretch>
        </p:blipFill>
        <p:spPr>
          <a:xfrm>
            <a:off x="6172200" y="914400"/>
            <a:ext cx="2200268" cy="445798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GB" sz="2800" b="1" u="sng" dirty="0" smtClean="0"/>
              <a:t>Huzur (</a:t>
            </a:r>
            <a:r>
              <a:rPr lang="en-GB" sz="2800" b="1" u="sng" dirty="0" err="1" smtClean="0"/>
              <a:t>aba</a:t>
            </a:r>
            <a:r>
              <a:rPr lang="en-GB" sz="2800" b="1" u="sng" dirty="0" smtClean="0"/>
              <a:t>) gave a discourse on the Divine signs to distinguish the lofty station of the Promised Messiah (on whom be peace).</a:t>
            </a:r>
            <a:r>
              <a:rPr lang="en-GB" b="1" u="sng" dirty="0" smtClean="0"/>
              <a:t/>
            </a:r>
            <a:br>
              <a:rPr lang="en-GB" b="1" u="sng" dirty="0" smtClean="0"/>
            </a:br>
            <a:endParaRPr lang="en-GB" b="1" u="sng" dirty="0"/>
          </a:p>
        </p:txBody>
      </p:sp>
      <p:sp>
        <p:nvSpPr>
          <p:cNvPr id="4" name="Text Placeholder 3"/>
          <p:cNvSpPr>
            <a:spLocks noGrp="1"/>
          </p:cNvSpPr>
          <p:nvPr>
            <p:ph idx="1"/>
          </p:nvPr>
        </p:nvSpPr>
        <p:spPr>
          <a:xfrm>
            <a:off x="533400" y="2514600"/>
            <a:ext cx="8229600" cy="3276600"/>
          </a:xfrm>
        </p:spPr>
        <p:txBody>
          <a:bodyPr/>
          <a:lstStyle/>
          <a:p>
            <a:pPr algn="ctr">
              <a:buNone/>
            </a:pPr>
            <a:r>
              <a:rPr lang="en-GB" sz="3200" b="1" dirty="0" err="1" smtClean="0"/>
              <a:t>رَفِيْعُ</a:t>
            </a:r>
            <a:r>
              <a:rPr lang="en-GB" sz="3200" b="1" dirty="0" smtClean="0"/>
              <a:t> </a:t>
            </a:r>
            <a:r>
              <a:rPr lang="en-GB" sz="3200" b="1" dirty="0" err="1" smtClean="0"/>
              <a:t>الدَّرَجٰتِ</a:t>
            </a:r>
            <a:r>
              <a:rPr lang="en-GB" sz="3200" b="1" dirty="0" smtClean="0"/>
              <a:t> </a:t>
            </a:r>
            <a:r>
              <a:rPr lang="en-GB" sz="3200" b="1" dirty="0" err="1" smtClean="0"/>
              <a:t>ذُوْ</a:t>
            </a:r>
            <a:r>
              <a:rPr lang="en-GB" sz="3200" b="1" dirty="0" smtClean="0"/>
              <a:t> </a:t>
            </a:r>
            <a:r>
              <a:rPr lang="en-GB" sz="3200" b="1" dirty="0" err="1" smtClean="0"/>
              <a:t>الْعَرْشِ‌ۚ</a:t>
            </a:r>
            <a:r>
              <a:rPr lang="en-GB" sz="3200" b="1" dirty="0" smtClean="0"/>
              <a:t> </a:t>
            </a:r>
            <a:r>
              <a:rPr lang="en-GB" sz="3200" b="1" dirty="0" err="1" smtClean="0"/>
              <a:t>يُلْقِىْ</a:t>
            </a:r>
            <a:r>
              <a:rPr lang="en-GB" sz="3200" b="1" dirty="0" smtClean="0"/>
              <a:t> </a:t>
            </a:r>
            <a:r>
              <a:rPr lang="en-GB" sz="3200" b="1" dirty="0" err="1" smtClean="0"/>
              <a:t>الرُّوْحَ</a:t>
            </a:r>
            <a:r>
              <a:rPr lang="en-GB" sz="3200" b="1" dirty="0" smtClean="0"/>
              <a:t> </a:t>
            </a:r>
            <a:r>
              <a:rPr lang="en-GB" sz="3200" b="1" dirty="0" err="1" smtClean="0"/>
              <a:t>مِنْ</a:t>
            </a:r>
            <a:r>
              <a:rPr lang="en-GB" sz="3200" b="1" dirty="0" smtClean="0"/>
              <a:t> </a:t>
            </a:r>
            <a:r>
              <a:rPr lang="en-GB" sz="3200" b="1" dirty="0" err="1" smtClean="0"/>
              <a:t>اَمْرِه</a:t>
            </a:r>
            <a:r>
              <a:rPr lang="en-GB" sz="3200" b="1" dirty="0" smtClean="0"/>
              <a:t>ٖ </a:t>
            </a:r>
            <a:r>
              <a:rPr lang="en-GB" sz="3200" b="1" dirty="0" err="1" smtClean="0"/>
              <a:t>عَلٰى</a:t>
            </a:r>
            <a:r>
              <a:rPr lang="en-GB" sz="3200" b="1" dirty="0" smtClean="0"/>
              <a:t> </a:t>
            </a:r>
            <a:r>
              <a:rPr lang="en-GB" sz="3200" b="1" dirty="0" err="1" smtClean="0"/>
              <a:t>مَنْ</a:t>
            </a:r>
            <a:r>
              <a:rPr lang="en-GB" sz="3200" b="1" dirty="0" smtClean="0"/>
              <a:t> </a:t>
            </a:r>
            <a:r>
              <a:rPr lang="en-GB" sz="3200" b="1" dirty="0" err="1" smtClean="0"/>
              <a:t>يَّشَآءُ</a:t>
            </a:r>
            <a:r>
              <a:rPr lang="en-GB" sz="3200" b="1" dirty="0" smtClean="0"/>
              <a:t> </a:t>
            </a:r>
            <a:r>
              <a:rPr lang="en-GB" sz="3200" b="1" dirty="0" err="1" smtClean="0"/>
              <a:t>مِنْ</a:t>
            </a:r>
            <a:r>
              <a:rPr lang="en-GB" sz="3200" b="1" dirty="0" smtClean="0"/>
              <a:t> </a:t>
            </a:r>
            <a:r>
              <a:rPr lang="en-GB" sz="3200" b="1" dirty="0" err="1" smtClean="0"/>
              <a:t>عِبَادِه</a:t>
            </a:r>
            <a:r>
              <a:rPr lang="en-GB" sz="3200" b="1" dirty="0" smtClean="0"/>
              <a:t>ٖ </a:t>
            </a:r>
            <a:r>
              <a:rPr lang="en-GB" sz="3200" b="1" dirty="0" err="1" smtClean="0"/>
              <a:t>لِيُنْذِرَ</a:t>
            </a:r>
            <a:r>
              <a:rPr lang="en-GB" sz="3200" b="1" dirty="0" smtClean="0"/>
              <a:t> </a:t>
            </a:r>
            <a:r>
              <a:rPr lang="en-GB" sz="3200" b="1" dirty="0" err="1" smtClean="0"/>
              <a:t>يَوْمَ</a:t>
            </a:r>
            <a:r>
              <a:rPr lang="en-GB" sz="3200" b="1" dirty="0" smtClean="0"/>
              <a:t> </a:t>
            </a:r>
            <a:r>
              <a:rPr lang="en-GB" sz="3200" b="1" dirty="0" err="1" smtClean="0"/>
              <a:t>التَّلَاقِۙ</a:t>
            </a:r>
            <a:endParaRPr lang="en-GB" sz="3200" b="1" dirty="0" smtClean="0"/>
          </a:p>
          <a:p>
            <a:pPr algn="ctr">
              <a:buNone/>
            </a:pPr>
            <a:r>
              <a:rPr lang="en-GB" dirty="0" smtClean="0"/>
              <a:t>‏﻿﻿ </a:t>
            </a:r>
          </a:p>
          <a:p>
            <a:pPr algn="ctr">
              <a:buNone/>
            </a:pPr>
            <a:r>
              <a:rPr lang="en-GB" b="1" dirty="0" smtClean="0"/>
              <a:t>‘The Exalter of ranks, the Lord of the Throne. He causes the spirit to descend with His command to whomsoever of His servants He pleases, that He may give warning of the Day of Meeting </a:t>
            </a:r>
            <a:r>
              <a:rPr lang="en-GB" b="1" i="1" dirty="0" smtClean="0"/>
              <a:t>Him</a:t>
            </a:r>
            <a:r>
              <a:rPr lang="en-GB" b="1" dirty="0" smtClean="0"/>
              <a:t>,’ </a:t>
            </a:r>
          </a:p>
          <a:p>
            <a:pPr algn="ctr">
              <a:buNone/>
            </a:pPr>
            <a:endParaRPr lang="en-GB" b="1" dirty="0" smtClean="0"/>
          </a:p>
          <a:p>
            <a:pPr lvl="8" algn="ctr">
              <a:buNone/>
            </a:pPr>
            <a:r>
              <a:rPr lang="en-GB" dirty="0" smtClean="0"/>
              <a:t>(40:16)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u="sng" dirty="0" smtClean="0"/>
              <a:t>The </a:t>
            </a:r>
            <a:r>
              <a:rPr lang="en-GB" sz="2800" b="1" i="1" u="sng" dirty="0" err="1" smtClean="0"/>
              <a:t>Rafi-ud-darajaat</a:t>
            </a:r>
            <a:r>
              <a:rPr lang="en-GB" sz="2800" b="1" i="1" u="sng" dirty="0" smtClean="0"/>
              <a:t> </a:t>
            </a:r>
            <a:r>
              <a:rPr lang="en-GB" sz="2800" b="1" u="sng" dirty="0" smtClean="0"/>
              <a:t>God (Exalter of ranks) has sent the Promised Messiah (on whom be peace). </a:t>
            </a:r>
            <a:endParaRPr lang="en-GB" sz="2800" b="1" u="sng" dirty="0"/>
          </a:p>
        </p:txBody>
      </p:sp>
      <p:sp>
        <p:nvSpPr>
          <p:cNvPr id="3" name="Content Placeholder 2"/>
          <p:cNvSpPr>
            <a:spLocks noGrp="1"/>
          </p:cNvSpPr>
          <p:nvPr>
            <p:ph idx="1"/>
          </p:nvPr>
        </p:nvSpPr>
        <p:spPr>
          <a:xfrm>
            <a:off x="457200" y="1600200"/>
            <a:ext cx="5791200" cy="4572000"/>
          </a:xfrm>
        </p:spPr>
        <p:txBody>
          <a:bodyPr/>
          <a:lstStyle/>
          <a:p>
            <a:r>
              <a:rPr lang="en-GB" dirty="0" smtClean="0"/>
              <a:t>Allah sends His chosen people to revive the spiritually ailing. Just as God has sent His Prophets to each nation in each era, in the current age, He sent the Promised Messiah. </a:t>
            </a:r>
          </a:p>
          <a:p>
            <a:endParaRPr lang="en-GB" dirty="0" smtClean="0"/>
          </a:p>
          <a:p>
            <a:r>
              <a:rPr lang="en-GB" dirty="0" smtClean="0"/>
              <a:t>This advent was in accordance with the prophecy of the Holy Prophet (peace and blessings of Allah be on him) and borne out of his ardent love for the Prophet. </a:t>
            </a:r>
          </a:p>
          <a:p>
            <a:endParaRPr lang="en-GB" dirty="0" smtClean="0"/>
          </a:p>
          <a:p>
            <a:r>
              <a:rPr lang="en-GB" dirty="0" smtClean="0"/>
              <a:t>The Holy Prophet (peace and blessings of Allah be on him) had said that the Mahdi would be guided by God and will come to put right the troubled world of Islam, guiding people to the straight path. </a:t>
            </a:r>
          </a:p>
          <a:p>
            <a:endParaRPr lang="en-GB" dirty="0" smtClean="0"/>
          </a:p>
          <a:p>
            <a:endParaRPr lang="en-GB" dirty="0"/>
          </a:p>
        </p:txBody>
      </p:sp>
      <p:pic>
        <p:nvPicPr>
          <p:cNvPr id="4" name="Picture 2"/>
          <p:cNvPicPr>
            <a:picLocks noChangeAspect="1" noChangeArrowheads="1"/>
          </p:cNvPicPr>
          <p:nvPr/>
        </p:nvPicPr>
        <p:blipFill>
          <a:blip r:embed="rId3" cstate="print"/>
          <a:srcRect/>
          <a:stretch>
            <a:fillRect/>
          </a:stretch>
        </p:blipFill>
        <p:spPr>
          <a:xfrm>
            <a:off x="6248400" y="1981200"/>
            <a:ext cx="2628357" cy="3657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4"/>
          </p:nvPr>
        </p:nvSpPr>
        <p:spPr>
          <a:xfrm>
            <a:off x="1371600" y="4645152"/>
            <a:ext cx="7345680" cy="566928"/>
          </a:xfrm>
        </p:spPr>
        <p:txBody>
          <a:bodyPr/>
          <a:lstStyle/>
          <a:p>
            <a:r>
              <a:rPr lang="en-GB" sz="1800" b="1" dirty="0" smtClean="0"/>
              <a:t>Allah the Exalted revealed to the Promised Messiah (on whom be peace) that he was the chosen one</a:t>
            </a:r>
            <a:endParaRPr lang="en-GB" sz="1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sz="2800" b="1" u="sng" dirty="0" smtClean="0"/>
              <a:t>The Promised Messiah (on whom be peace) received many revelations from God</a:t>
            </a:r>
            <a:endParaRPr lang="en-US" sz="2800" b="1" u="sng" dirty="0"/>
          </a:p>
        </p:txBody>
      </p:sp>
      <p:sp>
        <p:nvSpPr>
          <p:cNvPr id="5" name="Content Placeholder 4"/>
          <p:cNvSpPr>
            <a:spLocks noGrp="1"/>
          </p:cNvSpPr>
          <p:nvPr>
            <p:ph idx="1"/>
          </p:nvPr>
        </p:nvSpPr>
        <p:spPr/>
        <p:txBody>
          <a:bodyPr/>
          <a:lstStyle/>
          <a:p>
            <a:pPr>
              <a:buNone/>
            </a:pPr>
            <a:endParaRPr lang="en-US" b="1" dirty="0" smtClean="0">
              <a:solidFill>
                <a:srgbClr val="FF0000"/>
              </a:solidFill>
            </a:endParaRPr>
          </a:p>
          <a:p>
            <a:endParaRPr lang="en-US" dirty="0"/>
          </a:p>
        </p:txBody>
      </p:sp>
      <p:graphicFrame>
        <p:nvGraphicFramePr>
          <p:cNvPr id="6" name="Diagram 5"/>
          <p:cNvGraphicFramePr/>
          <p:nvPr/>
        </p:nvGraphicFramePr>
        <p:xfrm>
          <a:off x="762000" y="1397000"/>
          <a:ext cx="7620000"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90600" y="4645152"/>
            <a:ext cx="7726680" cy="566928"/>
          </a:xfrm>
        </p:spPr>
        <p:txBody>
          <a:bodyPr/>
          <a:lstStyle/>
          <a:p>
            <a:r>
              <a:rPr lang="en-US" sz="2400" b="1" dirty="0" smtClean="0"/>
              <a:t>Convey my message of peace to Mehdi (salam)</a:t>
            </a:r>
            <a:endParaRPr lang="en-US" sz="2400" b="1" dirty="0"/>
          </a:p>
        </p:txBody>
      </p:sp>
      <p:pic>
        <p:nvPicPr>
          <p:cNvPr id="65538" name="Picture 2" descr="Prophet's Mosque in Medina"/>
          <p:cNvPicPr>
            <a:picLocks noChangeAspect="1" noChangeArrowheads="1"/>
          </p:cNvPicPr>
          <p:nvPr/>
        </p:nvPicPr>
        <p:blipFill>
          <a:blip r:embed="rId3" cstate="print"/>
          <a:srcRect/>
          <a:stretch>
            <a:fillRect/>
          </a:stretch>
        </p:blipFill>
        <p:spPr bwMode="auto">
          <a:xfrm>
            <a:off x="609600" y="1219200"/>
            <a:ext cx="2204720" cy="2667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4"/>
          <p:cNvSpPr/>
          <p:nvPr/>
        </p:nvSpPr>
        <p:spPr>
          <a:xfrm>
            <a:off x="2971800" y="228600"/>
            <a:ext cx="5943600" cy="4247317"/>
          </a:xfrm>
          <a:prstGeom prst="rect">
            <a:avLst/>
          </a:prstGeom>
          <a:ln>
            <a:solidFill>
              <a:srgbClr val="003300"/>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dirty="0" smtClean="0">
                <a:solidFill>
                  <a:srgbClr val="003300"/>
                </a:solidFill>
              </a:rPr>
              <a:t>In this age, The Wise, All-Knowing God sent Hadhrat Mirza Ghulam Ahmad Qadiani. </a:t>
            </a:r>
          </a:p>
          <a:p>
            <a:pPr algn="just"/>
            <a:endParaRPr lang="en-GB" dirty="0" smtClean="0">
              <a:solidFill>
                <a:srgbClr val="003300"/>
              </a:solidFill>
            </a:endParaRPr>
          </a:p>
          <a:p>
            <a:pPr algn="just"/>
            <a:r>
              <a:rPr lang="en-GB" dirty="0" smtClean="0">
                <a:solidFill>
                  <a:srgbClr val="003300"/>
                </a:solidFill>
              </a:rPr>
              <a:t>His advent has been cited in the Holy Qur’an with reference to latter days and </a:t>
            </a:r>
            <a:r>
              <a:rPr lang="en-GB" dirty="0" err="1" smtClean="0">
                <a:solidFill>
                  <a:srgbClr val="003300"/>
                </a:solidFill>
              </a:rPr>
              <a:t>ahadith</a:t>
            </a:r>
            <a:r>
              <a:rPr lang="en-GB" dirty="0" smtClean="0">
                <a:solidFill>
                  <a:srgbClr val="003300"/>
                </a:solidFill>
              </a:rPr>
              <a:t> speak of him as a significant sign for the Ummah as they are urged to accept him.</a:t>
            </a:r>
          </a:p>
          <a:p>
            <a:pPr algn="just"/>
            <a:endParaRPr lang="en-GB" dirty="0" smtClean="0">
              <a:solidFill>
                <a:srgbClr val="003300"/>
              </a:solidFill>
            </a:endParaRPr>
          </a:p>
          <a:p>
            <a:pPr algn="just"/>
            <a:r>
              <a:rPr lang="en-GB" dirty="0" smtClean="0">
                <a:solidFill>
                  <a:srgbClr val="003300"/>
                </a:solidFill>
              </a:rPr>
              <a:t> Huzur (</a:t>
            </a:r>
            <a:r>
              <a:rPr lang="en-GB" dirty="0" err="1" smtClean="0">
                <a:solidFill>
                  <a:srgbClr val="003300"/>
                </a:solidFill>
              </a:rPr>
              <a:t>aba</a:t>
            </a:r>
            <a:r>
              <a:rPr lang="en-GB" dirty="0" smtClean="0">
                <a:solidFill>
                  <a:srgbClr val="003300"/>
                </a:solidFill>
              </a:rPr>
              <a:t>) said if the Muslims read this message with sincerity of heart there is no way they would not accept the Promised Messiah (on whom be peace). </a:t>
            </a:r>
          </a:p>
          <a:p>
            <a:pPr algn="just"/>
            <a:endParaRPr lang="en-GB" dirty="0" smtClean="0">
              <a:solidFill>
                <a:srgbClr val="003300"/>
              </a:solidFill>
            </a:endParaRPr>
          </a:p>
          <a:p>
            <a:pPr algn="just"/>
            <a:r>
              <a:rPr lang="en-GB" dirty="0" smtClean="0">
                <a:solidFill>
                  <a:srgbClr val="003300"/>
                </a:solidFill>
              </a:rPr>
              <a:t>Indeed, the Holy Prophet (peace and blessings of Allah be on him) had said that whoever lives in the age of the Mahdi should take my greetings to him.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14400" y="4645152"/>
            <a:ext cx="7802880" cy="566928"/>
          </a:xfrm>
        </p:spPr>
        <p:txBody>
          <a:bodyPr/>
          <a:lstStyle/>
          <a:p>
            <a:r>
              <a:rPr lang="en-US" b="1" dirty="0" smtClean="0"/>
              <a:t>The unique celestial sign for the Mahdi</a:t>
            </a:r>
            <a:endParaRPr lang="en-US" b="1" dirty="0"/>
          </a:p>
        </p:txBody>
      </p:sp>
      <p:pic>
        <p:nvPicPr>
          <p:cNvPr id="3" name="Picture 2" descr="Sun.jpg"/>
          <p:cNvPicPr>
            <a:picLocks noChangeAspect="1"/>
          </p:cNvPicPr>
          <p:nvPr/>
        </p:nvPicPr>
        <p:blipFill>
          <a:blip r:embed="rId3" cstate="print"/>
          <a:srcRect l="28000" t="15000" r="14000" b="21471"/>
          <a:stretch>
            <a:fillRect/>
          </a:stretch>
        </p:blipFill>
        <p:spPr>
          <a:xfrm>
            <a:off x="6019801" y="1066800"/>
            <a:ext cx="2608792" cy="2286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457200" y="152401"/>
            <a:ext cx="5562600" cy="452431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GB" dirty="0" smtClean="0">
                <a:solidFill>
                  <a:srgbClr val="043A0D"/>
                </a:solidFill>
              </a:rPr>
              <a:t>In one tradition related by the grandson of Hadhrat Imam Hussein, the Holy Prophet (peace and blessings of Allah be on him) said,  ‘for </a:t>
            </a:r>
            <a:r>
              <a:rPr lang="en-GB" b="1" dirty="0" smtClean="0">
                <a:solidFill>
                  <a:srgbClr val="043A0D"/>
                </a:solidFill>
              </a:rPr>
              <a:t>our Mahdi </a:t>
            </a:r>
            <a:r>
              <a:rPr lang="en-GB" dirty="0" smtClean="0">
                <a:solidFill>
                  <a:srgbClr val="043A0D"/>
                </a:solidFill>
              </a:rPr>
              <a:t>two signs, the like of which have never appeared before will be evident’.  </a:t>
            </a:r>
          </a:p>
          <a:p>
            <a:pPr algn="just"/>
            <a:endParaRPr lang="en-GB" dirty="0" smtClean="0">
              <a:solidFill>
                <a:srgbClr val="043A0D"/>
              </a:solidFill>
            </a:endParaRPr>
          </a:p>
          <a:p>
            <a:pPr algn="just"/>
            <a:r>
              <a:rPr lang="en-GB" dirty="0" smtClean="0">
                <a:solidFill>
                  <a:srgbClr val="043A0D"/>
                </a:solidFill>
              </a:rPr>
              <a:t>The reference is of course to the solar and lunar eclipses.</a:t>
            </a:r>
          </a:p>
          <a:p>
            <a:pPr algn="just"/>
            <a:endParaRPr lang="en-GB" dirty="0" smtClean="0">
              <a:solidFill>
                <a:srgbClr val="043A0D"/>
              </a:solidFill>
            </a:endParaRPr>
          </a:p>
          <a:p>
            <a:pPr algn="just"/>
            <a:r>
              <a:rPr lang="en-GB" dirty="0" smtClean="0">
                <a:solidFill>
                  <a:srgbClr val="043A0D"/>
                </a:solidFill>
              </a:rPr>
              <a:t> Huzur (</a:t>
            </a:r>
            <a:r>
              <a:rPr lang="en-GB" dirty="0" err="1" smtClean="0">
                <a:solidFill>
                  <a:srgbClr val="043A0D"/>
                </a:solidFill>
              </a:rPr>
              <a:t>aba</a:t>
            </a:r>
            <a:r>
              <a:rPr lang="en-GB" dirty="0" smtClean="0">
                <a:solidFill>
                  <a:srgbClr val="043A0D"/>
                </a:solidFill>
              </a:rPr>
              <a:t>) said while the mention of the extraordinary signs here signifies the station of the Messiah and Mahdi, the use of the term </a:t>
            </a:r>
            <a:r>
              <a:rPr lang="en-GB" b="1" dirty="0" smtClean="0">
                <a:solidFill>
                  <a:srgbClr val="043A0D"/>
                </a:solidFill>
              </a:rPr>
              <a:t>‘our Mahdi</a:t>
            </a:r>
            <a:r>
              <a:rPr lang="en-GB" dirty="0" smtClean="0">
                <a:solidFill>
                  <a:srgbClr val="043A0D"/>
                </a:solidFill>
              </a:rPr>
              <a:t>’ by the Holy Prophet (peace and blessings of Allah be on him) signifies the love and high regard he had for him. </a:t>
            </a:r>
          </a:p>
          <a:p>
            <a:endParaRPr lang="en-GB" dirty="0">
              <a:solidFill>
                <a:srgbClr val="043A0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p:txBody>
          <a:bodyPr/>
          <a:lstStyle/>
          <a:p>
            <a:r>
              <a:rPr lang="en-US" b="1" dirty="0" smtClean="0"/>
              <a:t>Mahdi is destined to be successful</a:t>
            </a:r>
            <a:endParaRPr lang="en-US" b="1" dirty="0"/>
          </a:p>
        </p:txBody>
      </p:sp>
      <p:sp>
        <p:nvSpPr>
          <p:cNvPr id="5" name="Rectangle 4"/>
          <p:cNvSpPr/>
          <p:nvPr/>
        </p:nvSpPr>
        <p:spPr>
          <a:xfrm>
            <a:off x="457200" y="762000"/>
            <a:ext cx="5257800" cy="369331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GB" dirty="0" smtClean="0">
                <a:solidFill>
                  <a:srgbClr val="043A0D"/>
                </a:solidFill>
              </a:rPr>
              <a:t>God had promised to exhibit His signs of corroboration and to exalt the Mahdi.</a:t>
            </a:r>
          </a:p>
          <a:p>
            <a:pPr algn="just"/>
            <a:endParaRPr lang="en-GB" dirty="0" smtClean="0">
              <a:solidFill>
                <a:srgbClr val="043A0D"/>
              </a:solidFill>
            </a:endParaRPr>
          </a:p>
          <a:p>
            <a:pPr algn="just"/>
            <a:r>
              <a:rPr lang="en-GB" dirty="0" smtClean="0">
                <a:solidFill>
                  <a:srgbClr val="043A0D"/>
                </a:solidFill>
              </a:rPr>
              <a:t> This promise was fulfilled when the Promised Messiah (on whom be peace) made his claim and indeed is still being fulfilled. </a:t>
            </a:r>
          </a:p>
          <a:p>
            <a:pPr algn="just"/>
            <a:endParaRPr lang="en-GB" dirty="0" smtClean="0">
              <a:solidFill>
                <a:srgbClr val="043A0D"/>
              </a:solidFill>
            </a:endParaRPr>
          </a:p>
          <a:p>
            <a:pPr algn="just"/>
            <a:r>
              <a:rPr lang="en-GB" dirty="0" smtClean="0">
                <a:solidFill>
                  <a:srgbClr val="043A0D"/>
                </a:solidFill>
              </a:rPr>
              <a:t>Prophets of God are always opposed and so was the Promised Messiah (on whom be peace). His opposition continues to this day. </a:t>
            </a:r>
          </a:p>
          <a:p>
            <a:pPr algn="just"/>
            <a:endParaRPr lang="en-GB" dirty="0" smtClean="0">
              <a:solidFill>
                <a:srgbClr val="043A0D"/>
              </a:solidFill>
            </a:endParaRPr>
          </a:p>
          <a:p>
            <a:pPr algn="just"/>
            <a:r>
              <a:rPr lang="en-GB" dirty="0" smtClean="0">
                <a:solidFill>
                  <a:srgbClr val="043A0D"/>
                </a:solidFill>
              </a:rPr>
              <a:t>He was granted a lofty station by God then Who continues to exalt him to this day. </a:t>
            </a:r>
          </a:p>
        </p:txBody>
      </p:sp>
      <p:pic>
        <p:nvPicPr>
          <p:cNvPr id="6" name="Picture 5" descr="Jalsa 9.jpg"/>
          <p:cNvPicPr>
            <a:picLocks noChangeAspect="1"/>
          </p:cNvPicPr>
          <p:nvPr/>
        </p:nvPicPr>
        <p:blipFill>
          <a:blip r:embed="rId3" cstate="print"/>
          <a:stretch>
            <a:fillRect/>
          </a:stretch>
        </p:blipFill>
        <p:spPr>
          <a:xfrm>
            <a:off x="5791200" y="1219200"/>
            <a:ext cx="3083691" cy="28194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l Islam Slide Master">
  <a:themeElements>
    <a:clrScheme name="MDAS Color Palette">
      <a:dk1>
        <a:srgbClr val="000000"/>
      </a:dk1>
      <a:lt1>
        <a:srgbClr val="FFFFFF"/>
      </a:lt1>
      <a:dk2>
        <a:srgbClr val="000000"/>
      </a:dk2>
      <a:lt2>
        <a:srgbClr val="FFFFFF"/>
      </a:lt2>
      <a:accent1>
        <a:srgbClr val="557EB9"/>
      </a:accent1>
      <a:accent2>
        <a:srgbClr val="66BD49"/>
      </a:accent2>
      <a:accent3>
        <a:srgbClr val="FE5A1D"/>
      </a:accent3>
      <a:accent4>
        <a:srgbClr val="FFB10F"/>
      </a:accent4>
      <a:accent5>
        <a:srgbClr val="D4D4D4"/>
      </a:accent5>
      <a:accent6>
        <a:srgbClr val="A1A1A1"/>
      </a:accent6>
      <a:hlink>
        <a:srgbClr val="1E77D3"/>
      </a:hlink>
      <a:folHlink>
        <a:srgbClr val="1E77D3"/>
      </a:folHlink>
    </a:clrScheme>
    <a:fontScheme name="MDAS Font Arial">
      <a:majorFont>
        <a:latin typeface="Arial"/>
        <a:ea typeface="ＭＳ Ｐゴシック"/>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ank Presentation 1">
        <a:dk1>
          <a:srgbClr val="000000"/>
        </a:dk1>
        <a:lt1>
          <a:srgbClr val="FFFFFF"/>
        </a:lt1>
        <a:dk2>
          <a:srgbClr val="5087BE"/>
        </a:dk2>
        <a:lt2>
          <a:srgbClr val="808080"/>
        </a:lt2>
        <a:accent1>
          <a:srgbClr val="5087BE"/>
        </a:accent1>
        <a:accent2>
          <a:srgbClr val="73C045"/>
        </a:accent2>
        <a:accent3>
          <a:srgbClr val="FFFFFF"/>
        </a:accent3>
        <a:accent4>
          <a:srgbClr val="000000"/>
        </a:accent4>
        <a:accent5>
          <a:srgbClr val="B3C3DB"/>
        </a:accent5>
        <a:accent6>
          <a:srgbClr val="68AE3E"/>
        </a:accent6>
        <a:hlink>
          <a:srgbClr val="F9461C"/>
        </a:hlink>
        <a:folHlink>
          <a:srgbClr val="FDC800"/>
        </a:folHlink>
      </a:clrScheme>
      <a:clrMap bg1="lt1" tx1="dk1" bg2="lt2" tx2="dk2" accent1="accent1" accent2="accent2" accent3="accent3" accent4="accent4" accent5="accent5" accent6="accent6" hlink="hlink" folHlink="folHlink"/>
    </a:extraClrScheme>
    <a:extraClrScheme>
      <a:clrScheme name="2_Blank Presentation 2">
        <a:dk1>
          <a:srgbClr val="5087BE"/>
        </a:dk1>
        <a:lt1>
          <a:srgbClr val="FFFFFF"/>
        </a:lt1>
        <a:dk2>
          <a:srgbClr val="FFFFFF"/>
        </a:dk2>
        <a:lt2>
          <a:srgbClr val="808080"/>
        </a:lt2>
        <a:accent1>
          <a:srgbClr val="5087BE"/>
        </a:accent1>
        <a:accent2>
          <a:srgbClr val="73C045"/>
        </a:accent2>
        <a:accent3>
          <a:srgbClr val="FFFFFF"/>
        </a:accent3>
        <a:accent4>
          <a:srgbClr val="4372A2"/>
        </a:accent4>
        <a:accent5>
          <a:srgbClr val="B3C3DB"/>
        </a:accent5>
        <a:accent6>
          <a:srgbClr val="68AE3E"/>
        </a:accent6>
        <a:hlink>
          <a:srgbClr val="F9461C"/>
        </a:hlink>
        <a:folHlink>
          <a:srgbClr val="FDC800"/>
        </a:folHlink>
      </a:clrScheme>
      <a:clrMap bg1="lt1" tx1="dk1" bg2="lt2" tx2="dk2" accent1="accent1" accent2="accent2" accent3="accent3" accent4="accent4" accent5="accent5" accent6="accent6" hlink="hlink" folHlink="folHlink"/>
    </a:extraClrScheme>
    <a:extraClrScheme>
      <a:clrScheme name="2_Blank Presentation 3">
        <a:dk1>
          <a:srgbClr val="000000"/>
        </a:dk1>
        <a:lt1>
          <a:srgbClr val="FFFFFF"/>
        </a:lt1>
        <a:dk2>
          <a:srgbClr val="5087BE"/>
        </a:dk2>
        <a:lt2>
          <a:srgbClr val="808080"/>
        </a:lt2>
        <a:accent1>
          <a:srgbClr val="CCCCCC"/>
        </a:accent1>
        <a:accent2>
          <a:srgbClr val="73C045"/>
        </a:accent2>
        <a:accent3>
          <a:srgbClr val="FFFFFF"/>
        </a:accent3>
        <a:accent4>
          <a:srgbClr val="000000"/>
        </a:accent4>
        <a:accent5>
          <a:srgbClr val="E2E2E2"/>
        </a:accent5>
        <a:accent6>
          <a:srgbClr val="68AE3E"/>
        </a:accent6>
        <a:hlink>
          <a:srgbClr val="F9461C"/>
        </a:hlink>
        <a:folHlink>
          <a:srgbClr val="FDC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4EEAC859A4904E859504B31E996A8D" ma:contentTypeVersion="2" ma:contentTypeDescription="Create a new document." ma:contentTypeScope="" ma:versionID="390459f02a79490dd75354b313a7d135">
  <xsd:schema xmlns:xsd="http://www.w3.org/2001/XMLSchema" xmlns:p="http://schemas.microsoft.com/office/2006/metadata/properties" xmlns:ns2="e853240d-4d7e-4d05-833e-7d99f6039805" targetNamespace="http://schemas.microsoft.com/office/2006/metadata/properties" ma:root="true" ma:fieldsID="9f1216c191a5773dcc9756eacb10c8c5" ns2:_="">
    <xsd:import namespace="e853240d-4d7e-4d05-833e-7d99f6039805"/>
    <xsd:element name="properties">
      <xsd:complexType>
        <xsd:sequence>
          <xsd:element name="documentManagement">
            <xsd:complexType>
              <xsd:all>
                <xsd:element ref="ns2:LastUpdated" minOccurs="0"/>
                <xsd:element ref="ns2:LastUpdatedBy" minOccurs="0"/>
              </xsd:all>
            </xsd:complexType>
          </xsd:element>
        </xsd:sequence>
      </xsd:complexType>
    </xsd:element>
  </xsd:schema>
  <xsd:schema xmlns:xsd="http://www.w3.org/2001/XMLSchema" xmlns:dms="http://schemas.microsoft.com/office/2006/documentManagement/types" targetNamespace="e853240d-4d7e-4d05-833e-7d99f6039805" elementFormDefault="qualified">
    <xsd:import namespace="http://schemas.microsoft.com/office/2006/documentManagement/types"/>
    <xsd:element name="LastUpdated" ma:index="8" nillable="true" ma:displayName="LastUpdated" ma:internalName="LastUpdated">
      <xsd:simpleType>
        <xsd:restriction base="dms:Text">
          <xsd:maxLength value="255"/>
        </xsd:restriction>
      </xsd:simpleType>
    </xsd:element>
    <xsd:element name="LastUpdatedBy" ma:index="9" nillable="true" ma:displayName="LastUpdatedBy" ma:internalName="LastUpdat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stUpdated xmlns="e853240d-4d7e-4d05-833e-7d99f6039805" xsi:nil="true"/>
    <LastUpdatedBy xmlns="e853240d-4d7e-4d05-833e-7d99f6039805" xsi:nil="true"/>
  </documentManagement>
</p:properties>
</file>

<file path=customXml/itemProps1.xml><?xml version="1.0" encoding="utf-8"?>
<ds:datastoreItem xmlns:ds="http://schemas.openxmlformats.org/officeDocument/2006/customXml" ds:itemID="{F60011E9-8029-46C7-B7A8-543D68D660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53240d-4d7e-4d05-833e-7d99f6039805"/>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9F41D6F-BB03-4425-A03C-ABBB86B887C7}">
  <ds:schemaRefs>
    <ds:schemaRef ds:uri="http://schemas.microsoft.com/sharepoint/v3/contenttype/forms"/>
  </ds:schemaRefs>
</ds:datastoreItem>
</file>

<file path=customXml/itemProps3.xml><?xml version="1.0" encoding="utf-8"?>
<ds:datastoreItem xmlns:ds="http://schemas.openxmlformats.org/officeDocument/2006/customXml" ds:itemID="{53DFC292-900E-41E0-B445-5864972F9758}">
  <ds:schemaRefs>
    <ds:schemaRef ds:uri="http://schemas.microsoft.com/office/2006/metadata/properties"/>
    <ds:schemaRef ds:uri="e853240d-4d7e-4d05-833e-7d99f6039805"/>
  </ds:schemaRefs>
</ds:datastoreItem>
</file>

<file path=docProps/app.xml><?xml version="1.0" encoding="utf-8"?>
<Properties xmlns="http://schemas.openxmlformats.org/officeDocument/2006/extended-properties" xmlns:vt="http://schemas.openxmlformats.org/officeDocument/2006/docPropsVTypes">
  <Template>MDAS_4logo_White_Template_080207_1230pmPST</Template>
  <TotalTime>1859</TotalTime>
  <Words>1813</Words>
  <Application>Microsoft Office PowerPoint</Application>
  <PresentationFormat>On-screen Show (4:3)</PresentationFormat>
  <Paragraphs>124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Al Islam Slide Master</vt:lpstr>
      <vt:lpstr>Friday Sermon Slides August 7th, 2009</vt:lpstr>
      <vt:lpstr>Summary</vt:lpstr>
      <vt:lpstr>Huzur (aba) gave a discourse on the Divine signs to distinguish the lofty station of the Promised Messiah (on whom be peace). </vt:lpstr>
      <vt:lpstr>The Rafi-ud-darajaat God (Exalter of ranks) has sent the Promised Messiah (on whom be peace). </vt:lpstr>
      <vt:lpstr>Slide 5</vt:lpstr>
      <vt:lpstr>The Promised Messiah (on whom be peace) received many revelations from God</vt:lpstr>
      <vt:lpstr>Slide 7</vt:lpstr>
      <vt:lpstr>Slide 8</vt:lpstr>
      <vt:lpstr>Slide 9</vt:lpstr>
      <vt:lpstr>God revealed to the Promised Messiah  (on whom be peace) </vt:lpstr>
      <vt:lpstr>Slide 11</vt:lpstr>
      <vt:lpstr>God states in the Holy Qur’an in Surah Al Inshirah:  ‘And removed from thee thy burden, Which had well nigh broken thy back, And We exalted thy name?’ (94:3-5)</vt:lpstr>
      <vt:lpstr> ‘end is for the God-fearing’ (11:50)  A number of aspects of a divine prophecy were the source of honour for the Promised Messiah (on whom be peace)  </vt:lpstr>
      <vt:lpstr>Ten Blessings of Allah</vt:lpstr>
      <vt:lpstr>Ten Blessings of Allah</vt:lpstr>
      <vt:lpstr>Ten Blessings of Allah</vt:lpstr>
      <vt:lpstr>Ten Blessings of Allah</vt:lpstr>
      <vt:lpstr>Slide 18</vt:lpstr>
      <vt:lpstr>The Promised Messiah (on whom be peace) said that Allah the Exalted has Granted him more then 300,000 signs </vt:lpstr>
      <vt:lpstr>Signs for the truthfulness of the  Promised Messiah (on whom be peace) after the prophecy of Abdullah Atham </vt:lpstr>
      <vt:lpstr>Huzur (aba) urged to pray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Friday Sermon Slides July 31, 2009</dc:title>
  <dc:creator>Mansoor Malik</dc:creator>
  <cp:lastModifiedBy>Mansoor Malik</cp:lastModifiedBy>
  <cp:revision>110</cp:revision>
  <dcterms:created xsi:type="dcterms:W3CDTF">2007-11-23T00:40:03Z</dcterms:created>
  <dcterms:modified xsi:type="dcterms:W3CDTF">2009-08-08T00:07:23Z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0x010100014EEAC859A4904E859504B31E996A8D</vt:lpwstr>
  </property>
</Properties>
</file>